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9" r:id="rId3"/>
    <p:sldId id="257" r:id="rId4"/>
    <p:sldId id="267" r:id="rId5"/>
    <p:sldId id="260" r:id="rId6"/>
    <p:sldId id="263" r:id="rId7"/>
    <p:sldId id="262" r:id="rId8"/>
    <p:sldId id="258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8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6F1EC2B-8188-4AC2-9F0D-8D09C51D505A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6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2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22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37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83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2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0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6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9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2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1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2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1299411"/>
            <a:ext cx="7411285" cy="3477971"/>
          </a:xfrm>
        </p:spPr>
        <p:txBody>
          <a:bodyPr/>
          <a:lstStyle/>
          <a:p>
            <a:r>
              <a:rPr lang="sr-Cyrl-RS" sz="6000" b="1" u="sng" dirty="0" smtClean="0">
                <a:solidFill>
                  <a:srgbClr val="002060"/>
                </a:solidFill>
              </a:rPr>
              <a:t>БОСНА  У  СРЕДЊЕМ  ВЕКУ</a:t>
            </a:r>
            <a:endParaRPr lang="en-US" sz="6000" b="1" u="sn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637674"/>
            <a:ext cx="7291135" cy="1227221"/>
          </a:xfrm>
        </p:spPr>
        <p:txBody>
          <a:bodyPr/>
          <a:lstStyle/>
          <a:p>
            <a:r>
              <a:rPr lang="sr-Cyrl-RS" sz="4000" b="1" u="sng" dirty="0" smtClean="0"/>
              <a:t>ЦРКВА  БОСАНСКА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84" y="2489200"/>
            <a:ext cx="8771021" cy="436880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ПРИСТАЛИЦЕ  ОВОГ  УЧЕЊА  ОДБАЦУЈУ  ПРАВОСЛАВЉЕ  И  КАТОЛИЧАНСТВО – ПРОГЛАШЕНИ  СУ  ЗА  </a:t>
            </a:r>
            <a:r>
              <a:rPr lang="sr-Cyrl-RS" sz="2800" b="1" dirty="0" smtClean="0">
                <a:solidFill>
                  <a:srgbClr val="002060"/>
                </a:solidFill>
              </a:rPr>
              <a:t>ЈЕРЕТИКЕ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НИСУ ГРАДИЛИ  ЦРКВЕ И  ХРАМОВЕ,ОКУПЉАЛИ  СУ  СЕ  ПО  КУЋАМА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НИСУ  ПЛАЋАЛИ  ПОРЕЗ  ЦРКВИ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3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224"/>
            <a:ext cx="9144000" cy="69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7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b="1" u="sng" dirty="0" smtClean="0"/>
              <a:t>БАН  КУЛИН  12. ВЕК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2489200"/>
            <a:ext cx="8157410" cy="409207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БАНА  КУЛИНА  ЈЕ  НА  ВЛАСТ  ДОВЕЛА  ВИЗАНТИЈА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ПРВИ  ЗНАЧАЈНИЈИ  ВЛАДАР  ЈЕ  СТЈЕПАН  КОТРОМАНИЋ, КОЈИ  СЕ  ЖЕНИ  ЋЕРКОМ  КРАЉА  ДРАГУТИНА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ОД  СРЕДИНЕ  13. ВЕКА  БОСНА  ЈЕ  УГАРСКИ  ВАЗАЛ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418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4" y="0"/>
            <a:ext cx="7351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63" y="925605"/>
            <a:ext cx="7450257" cy="987416"/>
          </a:xfrm>
        </p:spPr>
        <p:txBody>
          <a:bodyPr/>
          <a:lstStyle/>
          <a:p>
            <a:r>
              <a:rPr lang="sr-Cyrl-RS" sz="4000" b="1" u="sng" dirty="0" smtClean="0"/>
              <a:t>СТЈЕПАН  </a:t>
            </a:r>
            <a:r>
              <a:rPr lang="hr-HR" sz="4000" b="1" u="sng" dirty="0" smtClean="0"/>
              <a:t>II </a:t>
            </a:r>
            <a:r>
              <a:rPr lang="sr-Cyrl-RS" sz="4000" b="1" u="sng" dirty="0" smtClean="0"/>
              <a:t>КОТРОМАНИЋ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7" y="2478504"/>
            <a:ext cx="8398044" cy="4162927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ВЛАДАО  ЈЕ  </a:t>
            </a:r>
            <a:r>
              <a:rPr lang="sr-Cyrl-RS" sz="2800" b="1" dirty="0" smtClean="0">
                <a:solidFill>
                  <a:srgbClr val="002060"/>
                </a:solidFill>
              </a:rPr>
              <a:t>ОД  1322.  ДО  1353</a:t>
            </a:r>
            <a:r>
              <a:rPr lang="sr-Cyrl-RS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МАЈКА  МУ  ЈЕ  ЋЕРКА  КРАЉА  ДРАГУТИНА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УЗ  ПОМОЋ  УГАРА  БОСНИ  ЈЕ  ПРИКЉУЧИО  СРПСКЕ  ОБЛАСТИ  ИЗМЕЂУ  НЕРЕТВЕ  И  ЦЕТИНЕ  И  ВЕЋИ  ДЕО  ХУМА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БОСНА  ИЗЛАЗИ  НА  ЈАДРАНСКО МОРЕ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ТЕРИТОРИЈА  БОСНЕ  ЈЕ  УДВОСТРУЧЕНА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4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2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b="1" u="sng" dirty="0" smtClean="0"/>
              <a:t>ТВРТКО  КОТРОМАНИЋ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069433"/>
            <a:ext cx="8807116" cy="4608094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ВЛАДАО   ЈЕ  </a:t>
            </a:r>
            <a:r>
              <a:rPr lang="sr-Cyrl-RS" sz="2800" b="1" dirty="0" smtClean="0">
                <a:solidFill>
                  <a:srgbClr val="002060"/>
                </a:solidFill>
              </a:rPr>
              <a:t>ОД  1353.  ДО  1391.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ГОДИНЕ  1373.  ДОБИО  ЈЕ  ВЕЋИ  ДЕО  ТЕРИТОРИЈА  КОЈЕ  СУ  ПРИПАДАЛЕ  НИКОЛИ  АЛТОМАНОВИЋУ  - ТВРТКО  И  КНЕЗ  ЛАЗАР  СУ  БИЛИ  У  САВЕЗУ 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1377.  </a:t>
            </a:r>
            <a:r>
              <a:rPr lang="sr-Cyrl-RS" sz="2800" dirty="0" smtClean="0">
                <a:solidFill>
                  <a:srgbClr val="002060"/>
                </a:solidFill>
              </a:rPr>
              <a:t>КРУНИСАО  СЕ  ЗА  „КРАЉА  СРБА,  БОСНЕ,ПРИМОРЈА И  ЗАПАДНИХ  СТРАНА“  У  МАНАСТИРУ  МИЛЕШЕВА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ЗАУЗИМА  ГРАДОВЕ  У  ДАЛМАЦИЈИ  И  НЕКА  ОСТРВА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318837"/>
            <a:ext cx="3658853" cy="5672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59" y="0"/>
            <a:ext cx="5254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b="1" u="sng" dirty="0" smtClean="0">
                <a:solidFill>
                  <a:schemeClr val="bg1"/>
                </a:solidFill>
              </a:rPr>
              <a:t>ПРИВРЕДА  И  ДРУШТВО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3" y="2081463"/>
            <a:ext cx="8951494" cy="4776537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ОСНОВНЕ  ПРИВРЕДНЕ  ГРАНЕ – ЗЕМЉОРАДЊА  И  СТОЧАРСТВО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ОД  13. ВЕКА  -  РУДАРСТВО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РУДНИЦИ – ОСТРУЖНИЦА, ХВОЈНИЦА,ОЛОВО,СРЕБРНИЦА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ОД  14.  ВЕКА  СКУПШТИНА  ВЛАСТЕЛЕ – </a:t>
            </a:r>
            <a:r>
              <a:rPr lang="sr-Cyrl-RS" sz="2800" b="1" dirty="0" smtClean="0">
                <a:solidFill>
                  <a:srgbClr val="002060"/>
                </a:solidFill>
              </a:rPr>
              <a:t>СТАНАК,</a:t>
            </a:r>
            <a:r>
              <a:rPr lang="sr-Cyrl-RS" sz="2800" dirty="0" smtClean="0">
                <a:solidFill>
                  <a:srgbClr val="002060"/>
                </a:solidFill>
              </a:rPr>
              <a:t>ЗБОР  ИЛИ  СВА  БОСНА -                БИРА  И  СМЕЊУЈЕ  ВЛАДАРЕ,ОДЛУЧУЈЕ  О  НАЈВАЖНИЈИМ  ПИТАЊИМА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67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</TotalTime>
  <Words>203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БОСНА  У  СРЕДЊЕМ  ВЕКУ</vt:lpstr>
      <vt:lpstr>БАН  КУЛИН  12. ВЕК</vt:lpstr>
      <vt:lpstr>PowerPoint Presentation</vt:lpstr>
      <vt:lpstr>PowerPoint Presentation</vt:lpstr>
      <vt:lpstr>СТЈЕПАН  II КОТРОМАНИЋ</vt:lpstr>
      <vt:lpstr>PowerPoint Presentation</vt:lpstr>
      <vt:lpstr>ТВРТКО  КОТРОМАНИЋ</vt:lpstr>
      <vt:lpstr>PowerPoint Presentation</vt:lpstr>
      <vt:lpstr>ПРИВРЕДА  И  ДРУШТВО</vt:lpstr>
      <vt:lpstr>ЦРКВА  БОСАНСКА</vt:lpstr>
      <vt:lpstr>PowerPoint Presentation</vt:lpstr>
      <vt:lpstr>PowerPoint Presentation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БОСНА  И  ДУБРОВНИК  У  СРЕДЊЕМ  ВЕКУ</dc:title>
  <dc:creator>Lenovo</dc:creator>
  <cp:lastModifiedBy>Lenovo</cp:lastModifiedBy>
  <cp:revision>10</cp:revision>
  <dcterms:created xsi:type="dcterms:W3CDTF">2017-02-26T10:28:27Z</dcterms:created>
  <dcterms:modified xsi:type="dcterms:W3CDTF">2017-02-26T12:28:56Z</dcterms:modified>
</cp:coreProperties>
</file>