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81" r:id="rId21"/>
    <p:sldId id="274" r:id="rId22"/>
    <p:sldId id="275" r:id="rId23"/>
    <p:sldId id="278" r:id="rId24"/>
    <p:sldId id="279" r:id="rId25"/>
    <p:sldId id="280" r:id="rId26"/>
    <p:sldId id="282" r:id="rId27"/>
    <p:sldId id="284" r:id="rId28"/>
    <p:sldId id="285" r:id="rId29"/>
    <p:sldId id="283" r:id="rId30"/>
    <p:sldId id="286" r:id="rId31"/>
    <p:sldId id="27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71" autoAdjust="0"/>
  </p:normalViewPr>
  <p:slideViewPr>
    <p:cSldViewPr>
      <p:cViewPr varScale="1">
        <p:scale>
          <a:sx n="86" d="100"/>
          <a:sy n="86" d="100"/>
        </p:scale>
        <p:origin x="84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Наслов слај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а линија спајања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Наслов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9" name="Поднаслов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r-Cyrl-CS" smtClean="0"/>
              <a:t>Кликните и уредите стил поднаслова мастера</a:t>
            </a:r>
            <a:endParaRPr kumimoji="0" lang="en-US"/>
          </a:p>
        </p:txBody>
      </p:sp>
      <p:sp>
        <p:nvSpPr>
          <p:cNvPr id="16" name="Чувар места за датум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D10D-7EAD-45E8-A410-2A2BDE8DBD12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2" name="Чувар места за подножје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Чувар места за број слај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D368928-FAB7-49F1-B986-DE16C99049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слов и вертикалн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3" name="Чувар места за вертикални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r-Cyrl-CS" smtClean="0"/>
              <a:t>Уредите стил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D10D-7EAD-45E8-A410-2A2BDE8DBD12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68928-FAB7-49F1-B986-DE16C99049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и насл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и наслов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3" name="Чувар места за вертикални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r-Cyrl-CS" smtClean="0"/>
              <a:t>Уредите стил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D10D-7EAD-45E8-A410-2A2BDE8DBD12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68928-FAB7-49F1-B986-DE16C99049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слов и 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аслов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27" name="Чувар места за садржај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r-Cyrl-CS" smtClean="0"/>
              <a:t>Уредите стил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25" name="Чувар места за датум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D10D-7EAD-45E8-A410-2A2BDE8DBD12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19" name="Чувар места за подножје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Чувар места за број слај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D368928-FAB7-49F1-B986-DE16C99049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ље одељк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а линија спајања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Чувар места за 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r-Cyrl-CS" smtClean="0"/>
              <a:t>Уредите стил текста мастера</a:t>
            </a:r>
          </a:p>
        </p:txBody>
      </p:sp>
      <p:sp>
        <p:nvSpPr>
          <p:cNvPr id="19" name="Чувар места за датум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D10D-7EAD-45E8-A410-2A2BDE8DBD12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11" name="Чувар места за подножје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Чувар места за број слај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68928-FAB7-49F1-B986-DE16C99049D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Наслов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аслов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14" name="Чувар места за садржај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r-Cyrl-CS" smtClean="0"/>
              <a:t>Уредите стил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13" name="Чувар места за садржај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r-Cyrl-CS" smtClean="0"/>
              <a:t>Уредите стил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21" name="Чувар места за датум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D10D-7EAD-45E8-A410-2A2BDE8DBD12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10" name="Чувар места за подножје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Чувар места за број слај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68928-FAB7-49F1-B986-DE16C99049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аслов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13" name="Чувар места за 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r-Cyrl-CS" smtClean="0"/>
              <a:t>Уредите стил текста мастера</a:t>
            </a:r>
          </a:p>
        </p:txBody>
      </p:sp>
      <p:sp>
        <p:nvSpPr>
          <p:cNvPr id="25" name="Чувар места за 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r-Cyrl-CS" smtClean="0"/>
              <a:t>Уредите стил текста мастера</a:t>
            </a:r>
          </a:p>
        </p:txBody>
      </p:sp>
      <p:sp>
        <p:nvSpPr>
          <p:cNvPr id="4" name="Чувар места за садржај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r-Cyrl-CS" smtClean="0"/>
              <a:t>Уредите стил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28" name="Чувар места за садржај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r-Cyrl-CS" smtClean="0"/>
              <a:t>Уредите стил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10" name="Чувар места за датум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D10D-7EAD-45E8-A410-2A2BDE8DBD12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6" name="Чувар места за подножје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Чувар места за број слај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D368928-FAB7-49F1-B986-DE16C99049D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Права линија спајања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аслов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12" name="Чувар места за датум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D10D-7EAD-45E8-A410-2A2BDE8DBD12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21" name="Чувар места за подножје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68928-FAB7-49F1-B986-DE16C99049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дату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D10D-7EAD-45E8-A410-2A2BDE8DBD12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24" name="Чувар места за подножје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Чувар места за број слај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68928-FAB7-49F1-B986-DE16C99049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адржај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а линија спајања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Наслов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26" name="Чувар места за 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r-Cyrl-CS" smtClean="0"/>
              <a:t>Уредите стил текста мастера</a:t>
            </a:r>
          </a:p>
        </p:txBody>
      </p:sp>
      <p:sp>
        <p:nvSpPr>
          <p:cNvPr id="14" name="Чувар места за садржај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r-Cyrl-CS" smtClean="0"/>
              <a:t>Уредите стил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25" name="Чувар места за датум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D10D-7EAD-45E8-A410-2A2BDE8DBD12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29" name="Чувар места за подножје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Чувар места за број слај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68928-FAB7-49F1-B986-DE16C99049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Чувар места за слику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r-Cyrl-CS" smtClean="0"/>
              <a:t>Кликните на икону да бисте додали слику</a:t>
            </a:r>
            <a:endParaRPr kumimoji="0" lang="en-US" dirty="0"/>
          </a:p>
        </p:txBody>
      </p:sp>
      <p:sp>
        <p:nvSpPr>
          <p:cNvPr id="7" name="Чувар места за дату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D10D-7EAD-45E8-A410-2A2BDE8DBD12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Чувар места за број слај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68928-FAB7-49F1-B986-DE16C99049D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Наслов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26" name="Чувар места за 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r-Cyrl-CS" smtClean="0"/>
              <a:t>Уредите стил текста мастера</a:t>
            </a:r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а линија спајања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Чувар места за 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r-Cyrl-CS" smtClean="0"/>
              <a:t>Уредите стил текста мастера</a:t>
            </a:r>
          </a:p>
          <a:p>
            <a:pPr lvl="1" eaLnBrk="1" latinLnBrk="0" hangingPunct="1"/>
            <a:r>
              <a:rPr kumimoji="0" lang="sr-Cyrl-CS" smtClean="0"/>
              <a:t>Други ниво</a:t>
            </a:r>
          </a:p>
          <a:p>
            <a:pPr lvl="2" eaLnBrk="1" latinLnBrk="0" hangingPunct="1"/>
            <a:r>
              <a:rPr kumimoji="0" lang="sr-Cyrl-CS" smtClean="0"/>
              <a:t>Трећи ниво</a:t>
            </a:r>
          </a:p>
          <a:p>
            <a:pPr lvl="3" eaLnBrk="1" latinLnBrk="0" hangingPunct="1"/>
            <a:r>
              <a:rPr kumimoji="0" lang="sr-Cyrl-CS" smtClean="0"/>
              <a:t>Четврти ниво</a:t>
            </a:r>
          </a:p>
          <a:p>
            <a:pPr lvl="4" eaLnBrk="1" latinLnBrk="0" hangingPunct="1"/>
            <a:r>
              <a:rPr kumimoji="0" lang="sr-Cyrl-CS" smtClean="0"/>
              <a:t>Пети ниво</a:t>
            </a:r>
            <a:endParaRPr kumimoji="0" lang="en-US"/>
          </a:p>
        </p:txBody>
      </p:sp>
      <p:sp>
        <p:nvSpPr>
          <p:cNvPr id="11" name="Чувар места за датум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981D10D-7EAD-45E8-A410-2A2BDE8DBD12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28" name="Чувар места за подножје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Чувар места за број слај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368928-FAB7-49F1-B986-DE16C99049D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Чувар места за наслов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9" name="Права линија спајања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ава линија спајања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71600"/>
            <a:ext cx="7772400" cy="1470025"/>
          </a:xfrm>
        </p:spPr>
        <p:txBody>
          <a:bodyPr>
            <a:noAutofit/>
          </a:bodyPr>
          <a:lstStyle/>
          <a:p>
            <a:r>
              <a:rPr lang="en-US" sz="19900" dirty="0" smtClean="0"/>
              <a:t>VIII</a:t>
            </a:r>
            <a:r>
              <a:rPr lang="sr-Cyrl-RS" sz="19900" baseline="-25000" dirty="0" smtClean="0"/>
              <a:t>2</a:t>
            </a:r>
            <a:endParaRPr lang="en-US" sz="19900" baseline="-2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2017/2018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341990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Данијел Јовановић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1910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dirty="0" smtClean="0"/>
              <a:t>Осмех на лицу увек има Дало,</a:t>
            </a:r>
          </a:p>
          <a:p>
            <a:pPr marL="0" indent="0">
              <a:buNone/>
            </a:pPr>
            <a:r>
              <a:rPr lang="sr-Cyrl-RS" dirty="0"/>
              <a:t>д</a:t>
            </a:r>
            <a:r>
              <a:rPr lang="sr-Cyrl-RS" dirty="0" smtClean="0"/>
              <a:t>о забаве и добре шале, </a:t>
            </a:r>
          </a:p>
          <a:p>
            <a:pPr marL="0" indent="0">
              <a:buNone/>
            </a:pPr>
            <a:r>
              <a:rPr lang="sr-Cyrl-RS" dirty="0" smtClean="0"/>
              <a:t>увек му је стало.</a:t>
            </a:r>
          </a:p>
          <a:p>
            <a:pPr marL="0" indent="0">
              <a:buNone/>
            </a:pPr>
            <a:r>
              <a:rPr lang="sr-Cyrl-RS" dirty="0" smtClean="0"/>
              <a:t>Увек је спреман помоћ да пружи</a:t>
            </a:r>
          </a:p>
          <a:p>
            <a:pPr marL="0" indent="0">
              <a:buNone/>
            </a:pPr>
            <a:r>
              <a:rPr lang="sr-Cyrl-RS" dirty="0" smtClean="0"/>
              <a:t>и са свима да се дружи.</a:t>
            </a:r>
          </a:p>
        </p:txBody>
      </p:sp>
      <p:pic>
        <p:nvPicPr>
          <p:cNvPr id="4" name="Слик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34440"/>
            <a:ext cx="3672840" cy="547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08116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Милан </a:t>
            </a:r>
            <a:r>
              <a:rPr lang="sr-Cyrl-RS" dirty="0" err="1" smtClean="0"/>
              <a:t>Кисо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/>
          <a:lstStyle/>
          <a:p>
            <a:pPr marL="0" indent="0">
              <a:buNone/>
            </a:pPr>
            <a:r>
              <a:rPr lang="sr-Cyrl-RS" dirty="0" smtClean="0"/>
              <a:t>Да игра </a:t>
            </a:r>
            <a:r>
              <a:rPr lang="sr-Cyrl-RS" dirty="0" err="1" smtClean="0"/>
              <a:t>игрице</a:t>
            </a:r>
            <a:r>
              <a:rPr lang="sr-Cyrl-RS" dirty="0" smtClean="0"/>
              <a:t> иде му лако,</a:t>
            </a:r>
          </a:p>
          <a:p>
            <a:pPr marL="0" indent="0">
              <a:buNone/>
            </a:pPr>
            <a:r>
              <a:rPr lang="sr-Cyrl-RS" dirty="0" smtClean="0"/>
              <a:t>а математика и не баш тако.</a:t>
            </a:r>
          </a:p>
          <a:p>
            <a:pPr marL="0" indent="0">
              <a:buNone/>
            </a:pPr>
            <a:r>
              <a:rPr lang="sr-Cyrl-RS" dirty="0" smtClean="0"/>
              <a:t>У 9. мај ће ићи</a:t>
            </a:r>
          </a:p>
          <a:p>
            <a:pPr marL="0" indent="0">
              <a:buNone/>
            </a:pPr>
            <a:r>
              <a:rPr lang="sr-Cyrl-RS" dirty="0" smtClean="0"/>
              <a:t>и у фудбалу успех постићи.</a:t>
            </a:r>
          </a:p>
        </p:txBody>
      </p:sp>
      <p:pic>
        <p:nvPicPr>
          <p:cNvPr id="4" name="Слик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58240"/>
            <a:ext cx="3672840" cy="547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82120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Срђан Михајлов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600200"/>
            <a:ext cx="4495800" cy="4525963"/>
          </a:xfrm>
        </p:spPr>
        <p:txBody>
          <a:bodyPr/>
          <a:lstStyle/>
          <a:p>
            <a:pPr marL="0" indent="0">
              <a:buNone/>
            </a:pPr>
            <a:r>
              <a:rPr lang="sr-Cyrl-RS" dirty="0" smtClean="0"/>
              <a:t>Срђан ће радити посао у струци,</a:t>
            </a:r>
          </a:p>
          <a:p>
            <a:pPr marL="0" indent="0">
              <a:buNone/>
            </a:pPr>
            <a:r>
              <a:rPr lang="sr-Cyrl-RS" dirty="0" smtClean="0"/>
              <a:t>и зато воли да му је алат увек при руци.</a:t>
            </a:r>
          </a:p>
          <a:p>
            <a:pPr marL="0" indent="0">
              <a:buNone/>
            </a:pPr>
            <a:r>
              <a:rPr lang="sr-Cyrl-RS" dirty="0" smtClean="0"/>
              <a:t>„</a:t>
            </a:r>
            <a:r>
              <a:rPr lang="sr-Cyrl-RS" dirty="0" err="1" smtClean="0"/>
              <a:t>Калкамон</a:t>
            </a:r>
            <a:r>
              <a:rPr lang="sr-Cyrl-RS" dirty="0" smtClean="0"/>
              <a:t> себи“ на мајици му пише,</a:t>
            </a:r>
          </a:p>
          <a:p>
            <a:pPr marL="0" indent="0">
              <a:buNone/>
            </a:pPr>
            <a:r>
              <a:rPr lang="sr-Cyrl-RS" dirty="0"/>
              <a:t>о</a:t>
            </a:r>
            <a:r>
              <a:rPr lang="sr-Cyrl-RS" dirty="0" smtClean="0"/>
              <a:t>бећао је да у ову школу </a:t>
            </a:r>
            <a:r>
              <a:rPr lang="sr-Cyrl-RS" dirty="0"/>
              <a:t>н</a:t>
            </a:r>
            <a:r>
              <a:rPr lang="sr-Cyrl-RS" dirty="0" smtClean="0"/>
              <a:t>еће улазити више.</a:t>
            </a:r>
            <a:endParaRPr lang="en-US" dirty="0"/>
          </a:p>
        </p:txBody>
      </p:sp>
      <p:pic>
        <p:nvPicPr>
          <p:cNvPr id="4" name="Слик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58240"/>
            <a:ext cx="3672840" cy="547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13844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Марко </a:t>
            </a:r>
            <a:r>
              <a:rPr lang="sr-Cyrl-RS" dirty="0" err="1" smtClean="0"/>
              <a:t>Ранисављев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40386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dirty="0" smtClean="0"/>
              <a:t>Марко </a:t>
            </a:r>
            <a:r>
              <a:rPr lang="sr-Cyrl-RS" dirty="0" err="1" smtClean="0"/>
              <a:t>Буги</a:t>
            </a:r>
            <a:r>
              <a:rPr lang="sr-Cyrl-RS" dirty="0" smtClean="0"/>
              <a:t> у свему</a:t>
            </a:r>
          </a:p>
          <a:p>
            <a:pPr marL="0" indent="0">
              <a:buNone/>
            </a:pPr>
            <a:r>
              <a:rPr lang="sr-Cyrl-RS" dirty="0" smtClean="0"/>
              <a:t>„</a:t>
            </a:r>
            <a:r>
              <a:rPr lang="sr-Cyrl-RS" dirty="0" err="1" smtClean="0"/>
              <a:t>лебац</a:t>
            </a:r>
            <a:r>
              <a:rPr lang="sr-Cyrl-RS" dirty="0" smtClean="0"/>
              <a:t> уби“,</a:t>
            </a:r>
          </a:p>
          <a:p>
            <a:pPr marL="0" indent="0">
              <a:buNone/>
            </a:pPr>
            <a:r>
              <a:rPr lang="sr-Cyrl-RS" dirty="0" smtClean="0"/>
              <a:t>воли да се шали </a:t>
            </a:r>
          </a:p>
          <a:p>
            <a:pPr marL="0" indent="0">
              <a:buNone/>
            </a:pPr>
            <a:r>
              <a:rPr lang="sr-Cyrl-RS" dirty="0" smtClean="0"/>
              <a:t>и да </a:t>
            </a:r>
            <a:r>
              <a:rPr lang="sr-Cyrl-RS" dirty="0" err="1" smtClean="0"/>
              <a:t>Пепију</a:t>
            </a:r>
            <a:r>
              <a:rPr lang="sr-Cyrl-RS" dirty="0" smtClean="0"/>
              <a:t>  дави. </a:t>
            </a:r>
          </a:p>
          <a:p>
            <a:pPr marL="0" indent="0">
              <a:buNone/>
            </a:pPr>
            <a:r>
              <a:rPr lang="sr-Cyrl-RS" dirty="0" smtClean="0"/>
              <a:t>Често иде на њиву да оре,</a:t>
            </a:r>
            <a:endParaRPr lang="sr-Cyrl-RS" dirty="0"/>
          </a:p>
          <a:p>
            <a:pPr marL="0" indent="0">
              <a:buNone/>
            </a:pPr>
            <a:r>
              <a:rPr lang="sr-Cyrl-RS" dirty="0" smtClean="0"/>
              <a:t>али</a:t>
            </a:r>
            <a:r>
              <a:rPr lang="sr-Cyrl-RS" dirty="0"/>
              <a:t> </a:t>
            </a:r>
            <a:r>
              <a:rPr lang="sr-Cyrl-RS" dirty="0" smtClean="0"/>
              <a:t>зато га физика и математика брзо </a:t>
            </a:r>
            <a:r>
              <a:rPr lang="sr-Cyrl-RS" dirty="0" err="1" smtClean="0"/>
              <a:t>сморе</a:t>
            </a:r>
            <a:r>
              <a:rPr lang="sr-Cyrl-RS" dirty="0" smtClean="0"/>
              <a:t>.</a:t>
            </a:r>
          </a:p>
        </p:txBody>
      </p:sp>
      <p:pic>
        <p:nvPicPr>
          <p:cNvPr id="4" name="Слик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34440"/>
            <a:ext cx="3672840" cy="547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90193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Милош </a:t>
            </a:r>
            <a:r>
              <a:rPr lang="sr-Cyrl-RS" dirty="0" err="1" smtClean="0"/>
              <a:t>Ранисављев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4038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dirty="0" smtClean="0"/>
              <a:t>Често се нечег смешног сети,</a:t>
            </a:r>
          </a:p>
          <a:p>
            <a:pPr marL="0" indent="0">
              <a:buNone/>
            </a:pPr>
            <a:r>
              <a:rPr lang="sr-Cyrl-RS" dirty="0"/>
              <a:t>п</a:t>
            </a:r>
            <a:r>
              <a:rPr lang="sr-Cyrl-RS" dirty="0" smtClean="0"/>
              <a:t>а због тога с бицикла понекад слети.</a:t>
            </a:r>
          </a:p>
          <a:p>
            <a:pPr marL="0" indent="0">
              <a:buNone/>
            </a:pPr>
            <a:r>
              <a:rPr lang="sr-Cyrl-RS" dirty="0" smtClean="0"/>
              <a:t>Баскет је омиљени спорт </a:t>
            </a:r>
            <a:r>
              <a:rPr lang="sr-Cyrl-RS" dirty="0" err="1" smtClean="0"/>
              <a:t>Муји</a:t>
            </a:r>
            <a:r>
              <a:rPr lang="sr-Cyrl-RS" dirty="0" smtClean="0"/>
              <a:t>,</a:t>
            </a:r>
          </a:p>
          <a:p>
            <a:pPr marL="0" indent="0">
              <a:buNone/>
            </a:pPr>
            <a:r>
              <a:rPr lang="sr-Cyrl-RS" dirty="0" smtClean="0"/>
              <a:t>па на школском дворишту стално зуји.</a:t>
            </a:r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Слик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34440"/>
            <a:ext cx="3672840" cy="547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694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Милан Рајић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600200"/>
            <a:ext cx="3810000" cy="4525963"/>
          </a:xfrm>
        </p:spPr>
        <p:txBody>
          <a:bodyPr/>
          <a:lstStyle/>
          <a:p>
            <a:pPr marL="0" indent="0">
              <a:buNone/>
            </a:pPr>
            <a:r>
              <a:rPr lang="sr-Cyrl-RS" dirty="0" smtClean="0"/>
              <a:t>Милан је седео са Марком,</a:t>
            </a:r>
          </a:p>
          <a:p>
            <a:pPr marL="0" indent="0">
              <a:buNone/>
            </a:pPr>
            <a:r>
              <a:rPr lang="sr-Cyrl-RS" dirty="0" smtClean="0"/>
              <a:t>а дружио се и са Жарком.</a:t>
            </a:r>
          </a:p>
          <a:p>
            <a:pPr marL="0" indent="0">
              <a:buNone/>
            </a:pPr>
            <a:r>
              <a:rPr lang="sr-Cyrl-RS" dirty="0" smtClean="0"/>
              <a:t>Свима је добар друг био,</a:t>
            </a:r>
          </a:p>
          <a:p>
            <a:pPr marL="0" indent="0">
              <a:buNone/>
            </a:pPr>
            <a:r>
              <a:rPr lang="sr-Cyrl-RS" dirty="0" smtClean="0"/>
              <a:t>и ником лоше</a:t>
            </a:r>
          </a:p>
          <a:p>
            <a:pPr marL="0" indent="0">
              <a:buNone/>
            </a:pPr>
            <a:r>
              <a:rPr lang="sr-Cyrl-RS" dirty="0" smtClean="0"/>
              <a:t>не би учинио.</a:t>
            </a:r>
            <a:endParaRPr lang="en-US" dirty="0"/>
          </a:p>
        </p:txBody>
      </p:sp>
      <p:pic>
        <p:nvPicPr>
          <p:cNvPr id="4" name="Слик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58240"/>
            <a:ext cx="3672840" cy="547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025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Жарко </a:t>
            </a:r>
            <a:r>
              <a:rPr lang="sr-Cyrl-RS" dirty="0" err="1" smtClean="0"/>
              <a:t>Станојев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600200"/>
            <a:ext cx="4495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dirty="0" smtClean="0"/>
              <a:t>Жарко кајак тренира, </a:t>
            </a:r>
          </a:p>
          <a:p>
            <a:pPr marL="0" indent="0">
              <a:buNone/>
            </a:pPr>
            <a:r>
              <a:rPr lang="sr-Cyrl-RS" dirty="0" smtClean="0"/>
              <a:t>око школе се не нервира.</a:t>
            </a:r>
          </a:p>
          <a:p>
            <a:pPr marL="0" indent="0">
              <a:buNone/>
            </a:pPr>
            <a:r>
              <a:rPr lang="sr-Cyrl-RS" dirty="0" smtClean="0"/>
              <a:t>Моторе брзе вози,</a:t>
            </a:r>
          </a:p>
          <a:p>
            <a:pPr marL="0" indent="0">
              <a:buNone/>
            </a:pPr>
            <a:r>
              <a:rPr lang="sr-Cyrl-RS" dirty="0" smtClean="0"/>
              <a:t>у 9. мај полази.</a:t>
            </a:r>
          </a:p>
          <a:p>
            <a:pPr marL="0" indent="0">
              <a:buNone/>
            </a:pPr>
            <a:r>
              <a:rPr lang="sr-Cyrl-RS" dirty="0" smtClean="0"/>
              <a:t>Жарко наш воли да се дружи</a:t>
            </a:r>
          </a:p>
          <a:p>
            <a:pPr marL="0" indent="0">
              <a:buNone/>
            </a:pPr>
            <a:r>
              <a:rPr lang="sr-Cyrl-RS" dirty="0" smtClean="0"/>
              <a:t>и уз њега је осмех дужи.</a:t>
            </a:r>
            <a:endParaRPr lang="en-US" dirty="0"/>
          </a:p>
        </p:txBody>
      </p:sp>
      <p:pic>
        <p:nvPicPr>
          <p:cNvPr id="4" name="Слик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58240"/>
            <a:ext cx="3672840" cy="547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80650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Драгана Франка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00200"/>
            <a:ext cx="4648200" cy="4525963"/>
          </a:xfrm>
        </p:spPr>
        <p:txBody>
          <a:bodyPr/>
          <a:lstStyle/>
          <a:p>
            <a:pPr marL="0" indent="0">
              <a:buNone/>
            </a:pPr>
            <a:r>
              <a:rPr lang="sr-Cyrl-RS" dirty="0" smtClean="0"/>
              <a:t>Драгана воли да се шминка </a:t>
            </a:r>
          </a:p>
          <a:p>
            <a:pPr marL="0" indent="0">
              <a:buNone/>
            </a:pPr>
            <a:r>
              <a:rPr lang="sr-Cyrl-RS" dirty="0" smtClean="0"/>
              <a:t>и музику да слуша,</a:t>
            </a:r>
          </a:p>
          <a:p>
            <a:pPr marL="0" indent="0">
              <a:buNone/>
            </a:pPr>
            <a:r>
              <a:rPr lang="sr-Cyrl-RS" dirty="0" smtClean="0"/>
              <a:t>у томе јој ужива душа. </a:t>
            </a:r>
          </a:p>
          <a:p>
            <a:pPr marL="0" indent="0">
              <a:buNone/>
            </a:pPr>
            <a:r>
              <a:rPr lang="sr-Cyrl-RS" dirty="0" smtClean="0"/>
              <a:t>Ликовно јој иде од руке,</a:t>
            </a:r>
          </a:p>
          <a:p>
            <a:pPr marL="0" indent="0">
              <a:buNone/>
            </a:pPr>
            <a:r>
              <a:rPr lang="sr-Cyrl-RS" dirty="0"/>
              <a:t>н</a:t>
            </a:r>
            <a:r>
              <a:rPr lang="sr-Cyrl-RS" dirty="0" smtClean="0"/>
              <a:t>ацртаће било шта </a:t>
            </a:r>
          </a:p>
          <a:p>
            <a:pPr marL="0" indent="0">
              <a:buNone/>
            </a:pPr>
            <a:r>
              <a:rPr lang="sr-Cyrl-RS" dirty="0" smtClean="0"/>
              <a:t>без по’ муке.</a:t>
            </a:r>
            <a:endParaRPr lang="en-US" dirty="0"/>
          </a:p>
        </p:txBody>
      </p:sp>
      <p:pic>
        <p:nvPicPr>
          <p:cNvPr id="4" name="Слик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10640"/>
            <a:ext cx="3672840" cy="547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20807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Димитрије Адамовић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600200"/>
            <a:ext cx="3657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Cyrl-RS" dirty="0" err="1" smtClean="0"/>
              <a:t>Димирије</a:t>
            </a:r>
            <a:r>
              <a:rPr lang="sr-Cyrl-RS" dirty="0" smtClean="0"/>
              <a:t> рвање тренира</a:t>
            </a:r>
          </a:p>
          <a:p>
            <a:pPr marL="0" indent="0">
              <a:buNone/>
            </a:pPr>
            <a:r>
              <a:rPr lang="sr-Cyrl-RS" dirty="0" smtClean="0"/>
              <a:t>и ужива да нас нервира.</a:t>
            </a:r>
          </a:p>
          <a:p>
            <a:pPr marL="0" indent="0">
              <a:buNone/>
            </a:pPr>
            <a:r>
              <a:rPr lang="sr-Cyrl-RS" dirty="0" err="1" smtClean="0"/>
              <a:t>Кик</a:t>
            </a:r>
            <a:r>
              <a:rPr lang="sr-Cyrl-RS" dirty="0" smtClean="0"/>
              <a:t>-бокс му је јача страна</a:t>
            </a:r>
          </a:p>
          <a:p>
            <a:pPr marL="0" indent="0">
              <a:buNone/>
            </a:pPr>
            <a:r>
              <a:rPr lang="sr-Cyrl-RS" dirty="0"/>
              <a:t>и</a:t>
            </a:r>
            <a:r>
              <a:rPr lang="sr-Cyrl-RS" dirty="0" smtClean="0"/>
              <a:t> вежба </a:t>
            </a:r>
          </a:p>
          <a:p>
            <a:pPr marL="0" indent="0">
              <a:buNone/>
            </a:pPr>
            <a:r>
              <a:rPr lang="sr-Cyrl-RS" dirty="0" smtClean="0"/>
              <a:t>за разна такмичења свакога дана.</a:t>
            </a:r>
          </a:p>
        </p:txBody>
      </p:sp>
      <p:pic>
        <p:nvPicPr>
          <p:cNvPr id="4" name="Слик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10640"/>
            <a:ext cx="3672840" cy="547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21287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5400" dirty="0" smtClean="0"/>
              <a:t>А САДА ЈОШ МАЛО СЛИКА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255634272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Ксенија </a:t>
            </a:r>
            <a:r>
              <a:rPr lang="sr-Cyrl-RS" dirty="0" err="1" smtClean="0"/>
              <a:t>Рамић</a:t>
            </a:r>
            <a:endParaRPr lang="en-US" dirty="0"/>
          </a:p>
        </p:txBody>
      </p:sp>
      <p:pic>
        <p:nvPicPr>
          <p:cNvPr id="4" name="Чувар места за садржај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3631916" cy="5410200"/>
          </a:xfrm>
        </p:spPr>
      </p:pic>
      <p:sp>
        <p:nvSpPr>
          <p:cNvPr id="5" name="Okvir za tekst 4"/>
          <p:cNvSpPr txBox="1"/>
          <p:nvPr/>
        </p:nvSpPr>
        <p:spPr>
          <a:xfrm>
            <a:off x="4800600" y="1219200"/>
            <a:ext cx="3962400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200" dirty="0" smtClean="0"/>
              <a:t>На </a:t>
            </a:r>
            <a:r>
              <a:rPr lang="ru-RU" sz="3200" dirty="0"/>
              <a:t>многе екскурзије учитељица нас је водила, </a:t>
            </a:r>
            <a:endParaRPr lang="sr-Latn-RS" sz="3200" dirty="0" smtClean="0"/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200" dirty="0" smtClean="0"/>
              <a:t>и </a:t>
            </a:r>
            <a:r>
              <a:rPr lang="ru-RU" sz="3200" dirty="0"/>
              <a:t>за нас се увек борила</a:t>
            </a:r>
            <a:r>
              <a:rPr lang="ru-RU" sz="3200" dirty="0" smtClean="0"/>
              <a:t>.</a:t>
            </a:r>
            <a:endParaRPr lang="sr-Latn-RS" sz="3200" dirty="0" smtClean="0"/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200" dirty="0" smtClean="0"/>
              <a:t>Пуно </a:t>
            </a:r>
            <a:r>
              <a:rPr lang="ru-RU" sz="3200" dirty="0"/>
              <a:t>знања и савета нам је </a:t>
            </a:r>
            <a:r>
              <a:rPr lang="ru-RU" sz="3200" dirty="0" smtClean="0"/>
              <a:t>дала</a:t>
            </a:r>
            <a:r>
              <a:rPr lang="sr-Latn-RS" sz="3200" dirty="0" smtClean="0"/>
              <a:t>,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200" dirty="0" smtClean="0"/>
              <a:t>и </a:t>
            </a:r>
            <a:r>
              <a:rPr lang="ru-RU" sz="3200" dirty="0"/>
              <a:t>ми желимо да јој кажемо </a:t>
            </a:r>
            <a:endParaRPr lang="sr-Latn-RS" sz="3200" dirty="0" smtClean="0"/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200" dirty="0" smtClean="0"/>
              <a:t>ХВАЛА</a:t>
            </a:r>
            <a:r>
              <a:rPr lang="ru-RU" sz="3200" dirty="0"/>
              <a:t>!</a:t>
            </a:r>
            <a:endParaRPr lang="sr-Latn-R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52374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Čuvar mesta za sadržaj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8" y="228599"/>
            <a:ext cx="9158868" cy="6568571"/>
          </a:xfrm>
        </p:spPr>
      </p:pic>
    </p:spTree>
    <p:extLst>
      <p:ext uri="{BB962C8B-B14F-4D97-AF65-F5344CB8AC3E}">
        <p14:creationId xmlns:p14="http://schemas.microsoft.com/office/powerpoint/2010/main" val="3480843594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Čuvar mesta za sadržaj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276787" cy="6400800"/>
          </a:xfrm>
        </p:spPr>
      </p:pic>
    </p:spTree>
    <p:extLst>
      <p:ext uri="{BB962C8B-B14F-4D97-AF65-F5344CB8AC3E}">
        <p14:creationId xmlns:p14="http://schemas.microsoft.com/office/powerpoint/2010/main" val="1125411286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Čuvar mesta za sadržaj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95" y="304800"/>
            <a:ext cx="9166349" cy="6324600"/>
          </a:xfrm>
        </p:spPr>
      </p:pic>
    </p:spTree>
    <p:extLst>
      <p:ext uri="{BB962C8B-B14F-4D97-AF65-F5344CB8AC3E}">
        <p14:creationId xmlns:p14="http://schemas.microsoft.com/office/powerpoint/2010/main" val="567289122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Čuvar mesta za sadržaj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99656" cy="6248400"/>
          </a:xfrm>
        </p:spPr>
      </p:pic>
    </p:spTree>
    <p:extLst>
      <p:ext uri="{BB962C8B-B14F-4D97-AF65-F5344CB8AC3E}">
        <p14:creationId xmlns:p14="http://schemas.microsoft.com/office/powerpoint/2010/main" val="36462454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Čuvar mesta za sadržaj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82788" cy="6324600"/>
          </a:xfrm>
        </p:spPr>
      </p:pic>
    </p:spTree>
    <p:extLst>
      <p:ext uri="{BB962C8B-B14F-4D97-AF65-F5344CB8AC3E}">
        <p14:creationId xmlns:p14="http://schemas.microsoft.com/office/powerpoint/2010/main" val="2013244212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Čuvar mesta za sadržaj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82788" cy="6324600"/>
          </a:xfrm>
        </p:spPr>
      </p:pic>
    </p:spTree>
    <p:extLst>
      <p:ext uri="{BB962C8B-B14F-4D97-AF65-F5344CB8AC3E}">
        <p14:creationId xmlns:p14="http://schemas.microsoft.com/office/powerpoint/2010/main" val="3972113746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Čuvar mesta za sadržaj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1" y="304800"/>
            <a:ext cx="9173584" cy="6553200"/>
          </a:xfrm>
        </p:spPr>
      </p:pic>
    </p:spTree>
    <p:extLst>
      <p:ext uri="{BB962C8B-B14F-4D97-AF65-F5344CB8AC3E}">
        <p14:creationId xmlns:p14="http://schemas.microsoft.com/office/powerpoint/2010/main" val="2515259824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Čuvar mesta za sadržaj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" y="304800"/>
            <a:ext cx="9232181" cy="6400800"/>
          </a:xfrm>
        </p:spPr>
      </p:pic>
    </p:spTree>
    <p:extLst>
      <p:ext uri="{BB962C8B-B14F-4D97-AF65-F5344CB8AC3E}">
        <p14:creationId xmlns:p14="http://schemas.microsoft.com/office/powerpoint/2010/main" val="2789337994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Čuvar mesta za sadržaj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232180" cy="6400800"/>
          </a:xfrm>
        </p:spPr>
      </p:pic>
    </p:spTree>
    <p:extLst>
      <p:ext uri="{BB962C8B-B14F-4D97-AF65-F5344CB8AC3E}">
        <p14:creationId xmlns:p14="http://schemas.microsoft.com/office/powerpoint/2010/main" val="772808864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Čuvar mesta za sadržaj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" y="228600"/>
            <a:ext cx="9173584" cy="6553200"/>
          </a:xfrm>
        </p:spPr>
      </p:pic>
    </p:spTree>
    <p:extLst>
      <p:ext uri="{BB962C8B-B14F-4D97-AF65-F5344CB8AC3E}">
        <p14:creationId xmlns:p14="http://schemas.microsoft.com/office/powerpoint/2010/main" val="414750038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Ђуро Родић</a:t>
            </a:r>
            <a:endParaRPr lang="en-US" dirty="0"/>
          </a:p>
        </p:txBody>
      </p:sp>
      <p:pic>
        <p:nvPicPr>
          <p:cNvPr id="4" name="Чувар места за садржај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26" y="1295400"/>
            <a:ext cx="3720792" cy="5257800"/>
          </a:xfrm>
        </p:spPr>
      </p:pic>
      <p:sp>
        <p:nvSpPr>
          <p:cNvPr id="5" name="Okvir za tekst 4"/>
          <p:cNvSpPr txBox="1"/>
          <p:nvPr/>
        </p:nvSpPr>
        <p:spPr>
          <a:xfrm>
            <a:off x="4572000" y="1608618"/>
            <a:ext cx="4343400" cy="448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2800" dirty="0"/>
              <a:t>Некад смо га љутили, </a:t>
            </a:r>
            <a:endParaRPr lang="sr-Latn-RS" sz="2800" dirty="0" smtClean="0"/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2800" dirty="0" smtClean="0"/>
              <a:t>некад </a:t>
            </a:r>
            <a:r>
              <a:rPr lang="ru-RU" sz="2800" dirty="0"/>
              <a:t>и не, </a:t>
            </a:r>
            <a:endParaRPr lang="sr-Latn-RS" sz="2800" dirty="0" smtClean="0"/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2800" dirty="0" smtClean="0"/>
              <a:t>а </a:t>
            </a:r>
            <a:r>
              <a:rPr lang="ru-RU" sz="2800" dirty="0"/>
              <a:t>сад му захваљујемо за све</a:t>
            </a:r>
            <a:r>
              <a:rPr lang="ru-RU" sz="2800" dirty="0" smtClean="0"/>
              <a:t>.</a:t>
            </a:r>
            <a:endParaRPr lang="sr-Latn-RS" sz="2800" dirty="0" smtClean="0"/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2800" dirty="0" smtClean="0"/>
              <a:t>Ваше </a:t>
            </a:r>
            <a:r>
              <a:rPr lang="ru-RU" sz="2800" dirty="0"/>
              <a:t>савете примењиваћемо у животу, </a:t>
            </a:r>
            <a:endParaRPr lang="sr-Latn-RS" sz="2800" dirty="0" smtClean="0"/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2800" dirty="0" smtClean="0"/>
              <a:t>још </a:t>
            </a:r>
            <a:r>
              <a:rPr lang="ru-RU" sz="2800" dirty="0"/>
              <a:t>једном Вам хвала </a:t>
            </a:r>
            <a:endParaRPr lang="sr-Latn-RS" sz="2800" dirty="0" smtClean="0"/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2800" dirty="0" smtClean="0"/>
              <a:t>за </a:t>
            </a:r>
            <a:r>
              <a:rPr lang="ru-RU" sz="2800" dirty="0"/>
              <a:t>сву помоћ </a:t>
            </a:r>
            <a:endParaRPr lang="sr-Latn-RS" sz="2800" dirty="0" smtClean="0"/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2800" dirty="0" smtClean="0"/>
              <a:t>и </a:t>
            </a:r>
            <a:r>
              <a:rPr lang="ru-RU" sz="2800" dirty="0"/>
              <a:t>доброту!</a:t>
            </a:r>
            <a:endParaRPr lang="sr-Latn-R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86593"/>
      </p:ext>
    </p:extLst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Čuvar mesta za sadržaj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21" y="228600"/>
            <a:ext cx="9243685" cy="6629400"/>
          </a:xfrm>
        </p:spPr>
      </p:pic>
    </p:spTree>
    <p:extLst>
      <p:ext uri="{BB962C8B-B14F-4D97-AF65-F5344CB8AC3E}">
        <p14:creationId xmlns:p14="http://schemas.microsoft.com/office/powerpoint/2010/main" val="32510471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Чувар места за садржај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1"/>
            <a:ext cx="9012044" cy="6853897"/>
          </a:xfrm>
        </p:spPr>
      </p:pic>
    </p:spTree>
    <p:extLst>
      <p:ext uri="{BB962C8B-B14F-4D97-AF65-F5344CB8AC3E}">
        <p14:creationId xmlns:p14="http://schemas.microsoft.com/office/powerpoint/2010/main" val="15607560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Александра </a:t>
            </a:r>
            <a:r>
              <a:rPr lang="sr-Cyrl-RS" dirty="0" err="1" smtClean="0"/>
              <a:t>Аћимов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371600"/>
            <a:ext cx="4495800" cy="4754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RS" dirty="0" smtClean="0"/>
              <a:t>T</a:t>
            </a:r>
            <a:r>
              <a:rPr lang="sr-Cyrl-RS" dirty="0" smtClean="0"/>
              <a:t>рудила се увек и све од себе дала,</a:t>
            </a:r>
          </a:p>
          <a:p>
            <a:pPr marL="0" indent="0">
              <a:buNone/>
            </a:pPr>
            <a:r>
              <a:rPr lang="sr-Cyrl-RS" dirty="0" smtClean="0"/>
              <a:t>зато је сад ђак </a:t>
            </a:r>
            <a:r>
              <a:rPr lang="sr-Cyrl-RS" dirty="0" err="1" smtClean="0"/>
              <a:t>генарације</a:t>
            </a:r>
            <a:r>
              <a:rPr lang="sr-Cyrl-RS" dirty="0" smtClean="0"/>
              <a:t>, </a:t>
            </a:r>
          </a:p>
          <a:p>
            <a:pPr marL="0" indent="0">
              <a:buNone/>
            </a:pPr>
            <a:r>
              <a:rPr lang="sr-Cyrl-RS" dirty="0" smtClean="0"/>
              <a:t>што није ствар мала.</a:t>
            </a:r>
          </a:p>
          <a:p>
            <a:pPr marL="0" indent="0">
              <a:buNone/>
            </a:pPr>
            <a:r>
              <a:rPr lang="sr-Cyrl-RS" dirty="0" smtClean="0"/>
              <a:t>На контролном често нам помаже, </a:t>
            </a:r>
          </a:p>
          <a:p>
            <a:pPr marL="0" indent="0">
              <a:buNone/>
            </a:pPr>
            <a:r>
              <a:rPr lang="sr-Cyrl-RS" dirty="0" smtClean="0"/>
              <a:t>и о њој свако има лепу реч да каже.</a:t>
            </a:r>
            <a:endParaRPr lang="en-US" dirty="0"/>
          </a:p>
        </p:txBody>
      </p:sp>
      <p:pic>
        <p:nvPicPr>
          <p:cNvPr id="4" name="Слик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58240"/>
            <a:ext cx="3672840" cy="547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37342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Марко Бошковић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371600"/>
            <a:ext cx="4191000" cy="4754563"/>
          </a:xfrm>
        </p:spPr>
        <p:txBody>
          <a:bodyPr/>
          <a:lstStyle/>
          <a:p>
            <a:pPr marL="0" indent="0">
              <a:buNone/>
            </a:pPr>
            <a:r>
              <a:rPr lang="sr-Cyrl-RS" dirty="0" smtClean="0"/>
              <a:t>Са друштвом је напољу целог лета,</a:t>
            </a:r>
          </a:p>
          <a:p>
            <a:pPr marL="0" indent="0">
              <a:buNone/>
            </a:pPr>
            <a:r>
              <a:rPr lang="sr-Cyrl-RS" dirty="0"/>
              <a:t>и</a:t>
            </a:r>
            <a:r>
              <a:rPr lang="sr-Cyrl-RS" dirty="0" smtClean="0"/>
              <a:t> воли свог пса да шета.</a:t>
            </a:r>
          </a:p>
          <a:p>
            <a:pPr marL="0" indent="0">
              <a:buNone/>
            </a:pPr>
            <a:r>
              <a:rPr lang="sr-Cyrl-RS" dirty="0" smtClean="0"/>
              <a:t>Играње </a:t>
            </a:r>
            <a:r>
              <a:rPr lang="sr-Cyrl-RS" dirty="0" err="1" smtClean="0"/>
              <a:t>игрица</a:t>
            </a:r>
            <a:r>
              <a:rPr lang="sr-Cyrl-RS" dirty="0" smtClean="0"/>
              <a:t> му је јача страна,</a:t>
            </a:r>
          </a:p>
          <a:p>
            <a:pPr marL="0" indent="0">
              <a:buNone/>
            </a:pPr>
            <a:r>
              <a:rPr lang="sr-Cyrl-RS" dirty="0" err="1"/>
              <a:t>б</a:t>
            </a:r>
            <a:r>
              <a:rPr lang="sr-Cyrl-RS" dirty="0" err="1" smtClean="0"/>
              <a:t>ајсом</a:t>
            </a:r>
            <a:r>
              <a:rPr lang="sr-Cyrl-RS" dirty="0" smtClean="0"/>
              <a:t> се воза свакога дана.</a:t>
            </a:r>
            <a:endParaRPr lang="en-US" dirty="0"/>
          </a:p>
        </p:txBody>
      </p:sp>
      <p:pic>
        <p:nvPicPr>
          <p:cNvPr id="4" name="Слик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58240"/>
            <a:ext cx="3672840" cy="547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2011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Милош Бугарски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4038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dirty="0" smtClean="0"/>
              <a:t>Увек се трудио и био ђак добар.</a:t>
            </a:r>
          </a:p>
          <a:p>
            <a:pPr marL="0" indent="0">
              <a:buNone/>
            </a:pPr>
            <a:r>
              <a:rPr lang="sr-Cyrl-RS" dirty="0" smtClean="0"/>
              <a:t>Воли кошарку и веран је Гробар.</a:t>
            </a:r>
          </a:p>
          <a:p>
            <a:pPr marL="0" indent="0">
              <a:buNone/>
            </a:pPr>
            <a:r>
              <a:rPr lang="sr-Cyrl-RS" dirty="0" smtClean="0"/>
              <a:t>У економској школи наставиће даље,</a:t>
            </a:r>
          </a:p>
          <a:p>
            <a:pPr marL="0" indent="0">
              <a:buNone/>
            </a:pPr>
            <a:r>
              <a:rPr lang="sr-Cyrl-RS" dirty="0" smtClean="0"/>
              <a:t>у кошарци ће освајати разне медаље. </a:t>
            </a:r>
            <a:endParaRPr lang="en-US" dirty="0"/>
          </a:p>
        </p:txBody>
      </p:sp>
      <p:pic>
        <p:nvPicPr>
          <p:cNvPr id="4" name="Слик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58240"/>
            <a:ext cx="3672840" cy="547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54437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Драгана </a:t>
            </a:r>
            <a:r>
              <a:rPr lang="sr-Cyrl-RS" dirty="0" err="1" smtClean="0"/>
              <a:t>Будић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493837"/>
            <a:ext cx="4267200" cy="4754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Cyrl-RS" dirty="0" smtClean="0"/>
              <a:t>Преписивала је доста,</a:t>
            </a:r>
          </a:p>
          <a:p>
            <a:pPr marL="0" indent="0">
              <a:buNone/>
            </a:pPr>
            <a:r>
              <a:rPr lang="sr-Cyrl-RS" dirty="0"/>
              <a:t>н</a:t>
            </a:r>
            <a:r>
              <a:rPr lang="sr-Cyrl-RS" dirty="0" smtClean="0"/>
              <a:t>а часовима  спавала,</a:t>
            </a:r>
          </a:p>
          <a:p>
            <a:pPr marL="0" indent="0">
              <a:buNone/>
            </a:pPr>
            <a:r>
              <a:rPr lang="sr-Cyrl-RS" dirty="0"/>
              <a:t>а</a:t>
            </a:r>
            <a:r>
              <a:rPr lang="sr-Cyrl-RS" dirty="0" smtClean="0"/>
              <a:t>ли зато за фолклор и весеље </a:t>
            </a:r>
          </a:p>
          <a:p>
            <a:pPr marL="0" indent="0">
              <a:buNone/>
            </a:pPr>
            <a:r>
              <a:rPr lang="sr-Cyrl-RS" dirty="0" smtClean="0"/>
              <a:t>све од себе је давала.</a:t>
            </a:r>
          </a:p>
          <a:p>
            <a:pPr marL="0" indent="0">
              <a:buNone/>
            </a:pPr>
            <a:r>
              <a:rPr lang="sr-Cyrl-RS" dirty="0" smtClean="0"/>
              <a:t>Има две најбоље другарице у школи,</a:t>
            </a:r>
          </a:p>
          <a:p>
            <a:pPr marL="0" indent="0">
              <a:buNone/>
            </a:pPr>
            <a:r>
              <a:rPr lang="sr-Cyrl-RS" dirty="0"/>
              <a:t>а</a:t>
            </a:r>
            <a:r>
              <a:rPr lang="sr-Cyrl-RS" dirty="0" smtClean="0"/>
              <a:t> наставиће у фризерској,</a:t>
            </a:r>
          </a:p>
          <a:p>
            <a:pPr marL="0" indent="0">
              <a:buNone/>
            </a:pPr>
            <a:r>
              <a:rPr lang="sr-Cyrl-RS" dirty="0" smtClean="0"/>
              <a:t> јер то много воли.</a:t>
            </a:r>
          </a:p>
          <a:p>
            <a:pPr marL="0" indent="0">
              <a:buNone/>
            </a:pPr>
            <a:endParaRPr lang="sr-Cyrl-RS" dirty="0" smtClean="0"/>
          </a:p>
        </p:txBody>
      </p:sp>
      <p:pic>
        <p:nvPicPr>
          <p:cNvPr id="4" name="Слик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58240"/>
            <a:ext cx="3672840" cy="547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79361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Милица Јованов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dirty="0" smtClean="0"/>
              <a:t>Често је заљубљена била,</a:t>
            </a:r>
          </a:p>
          <a:p>
            <a:pPr marL="0" indent="0">
              <a:buNone/>
            </a:pPr>
            <a:r>
              <a:rPr lang="sr-Cyrl-RS" dirty="0" smtClean="0"/>
              <a:t>и то од нас није крила.</a:t>
            </a:r>
          </a:p>
          <a:p>
            <a:pPr marL="0" indent="0">
              <a:buNone/>
            </a:pPr>
            <a:r>
              <a:rPr lang="sr-Cyrl-RS" dirty="0" smtClean="0"/>
              <a:t>Фина је</a:t>
            </a:r>
            <a:r>
              <a:rPr lang="sr-Cyrl-RS" dirty="0"/>
              <a:t> </a:t>
            </a:r>
            <a:r>
              <a:rPr lang="sr-Cyrl-RS" dirty="0" smtClean="0"/>
              <a:t>била она, </a:t>
            </a:r>
          </a:p>
          <a:p>
            <a:pPr marL="0" indent="0">
              <a:buNone/>
            </a:pPr>
            <a:r>
              <a:rPr lang="sr-Cyrl-RS" dirty="0" smtClean="0"/>
              <a:t>али кад је неко дира, </a:t>
            </a:r>
          </a:p>
          <a:p>
            <a:pPr marL="0" indent="0">
              <a:buNone/>
            </a:pPr>
            <a:r>
              <a:rPr lang="sr-Cyrl-RS" dirty="0" smtClean="0"/>
              <a:t>узврати</a:t>
            </a:r>
            <a:r>
              <a:rPr lang="sr-Cyrl-RS" dirty="0"/>
              <a:t> му</a:t>
            </a:r>
            <a:r>
              <a:rPr lang="sr-Cyrl-RS" dirty="0" smtClean="0"/>
              <a:t> без пардона.</a:t>
            </a:r>
            <a:endParaRPr lang="en-US" dirty="0"/>
          </a:p>
        </p:txBody>
      </p:sp>
      <p:pic>
        <p:nvPicPr>
          <p:cNvPr id="4" name="Слик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58240"/>
            <a:ext cx="3672840" cy="547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08726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Дамир Јованов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295400"/>
            <a:ext cx="42672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dirty="0" smtClean="0"/>
              <a:t>У клупи је седео са Милицом,</a:t>
            </a:r>
          </a:p>
          <a:p>
            <a:pPr marL="0" indent="0">
              <a:buNone/>
            </a:pPr>
            <a:r>
              <a:rPr lang="sr-Cyrl-RS" dirty="0" smtClean="0"/>
              <a:t>али дружио се и са Ивицом.</a:t>
            </a:r>
          </a:p>
          <a:p>
            <a:pPr marL="0" indent="0">
              <a:buNone/>
            </a:pPr>
            <a:r>
              <a:rPr lang="sr-Cyrl-RS" dirty="0" smtClean="0"/>
              <a:t>Није често долазио</a:t>
            </a:r>
          </a:p>
          <a:p>
            <a:pPr marL="0" indent="0">
              <a:buNone/>
            </a:pPr>
            <a:r>
              <a:rPr lang="sr-Cyrl-RS" dirty="0" smtClean="0"/>
              <a:t>и био са нама,</a:t>
            </a:r>
          </a:p>
          <a:p>
            <a:pPr marL="0" indent="0">
              <a:buNone/>
            </a:pPr>
            <a:r>
              <a:rPr lang="sr-Cyrl-RS" dirty="0" smtClean="0"/>
              <a:t>али кад је ту,</a:t>
            </a:r>
          </a:p>
          <a:p>
            <a:pPr marL="0" indent="0">
              <a:buNone/>
            </a:pPr>
            <a:r>
              <a:rPr lang="sr-Cyrl-RS" dirty="0"/>
              <a:t>б</a:t>
            </a:r>
            <a:r>
              <a:rPr lang="sr-Cyrl-RS" dirty="0" smtClean="0"/>
              <a:t>ила је галама.</a:t>
            </a:r>
            <a:endParaRPr lang="en-US" dirty="0"/>
          </a:p>
        </p:txBody>
      </p:sp>
      <p:pic>
        <p:nvPicPr>
          <p:cNvPr id="4" name="Слик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34440"/>
            <a:ext cx="3672840" cy="547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82398"/>
      </p:ext>
    </p:extLst>
  </p:cSld>
  <p:clrMapOvr>
    <a:masterClrMapping/>
  </p:clrMapOvr>
  <p:transition spd="med">
    <p:pull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алеко путовање">
  <a:themeElements>
    <a:clrScheme name="Далеко путовање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Далеко путовање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алеко путовање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190</TotalTime>
  <Words>559</Words>
  <Application>Microsoft Office PowerPoint</Application>
  <PresentationFormat>Projekcija na ekranu (4:3)</PresentationFormat>
  <Paragraphs>108</Paragraphs>
  <Slides>31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31</vt:i4>
      </vt:variant>
    </vt:vector>
  </HeadingPairs>
  <TitlesOfParts>
    <vt:vector size="35" baseType="lpstr">
      <vt:lpstr>Franklin Gothic Book</vt:lpstr>
      <vt:lpstr>Franklin Gothic Medium</vt:lpstr>
      <vt:lpstr>Wingdings 2</vt:lpstr>
      <vt:lpstr>Далеко путовање</vt:lpstr>
      <vt:lpstr>VIII2</vt:lpstr>
      <vt:lpstr>Ксенија Рамић</vt:lpstr>
      <vt:lpstr>Ђуро Родић</vt:lpstr>
      <vt:lpstr>Александра Аћимов</vt:lpstr>
      <vt:lpstr>Марко Бошковић</vt:lpstr>
      <vt:lpstr>Милош Бугарски</vt:lpstr>
      <vt:lpstr>Драгана Будић</vt:lpstr>
      <vt:lpstr>Милица Јованов</vt:lpstr>
      <vt:lpstr>Дамир Јованов</vt:lpstr>
      <vt:lpstr>Данијел Јовановић</vt:lpstr>
      <vt:lpstr>Милан Кисо</vt:lpstr>
      <vt:lpstr>Срђан Михајлов</vt:lpstr>
      <vt:lpstr>Марко Ранисављев</vt:lpstr>
      <vt:lpstr>Милош Ранисављев</vt:lpstr>
      <vt:lpstr>Милан Рајић</vt:lpstr>
      <vt:lpstr>Жарко Станојев</vt:lpstr>
      <vt:lpstr>Драгана Франка</vt:lpstr>
      <vt:lpstr>Димитрије Адамовић</vt:lpstr>
      <vt:lpstr>А САДА ЈОШ МАЛО СЛИКА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VIII2</dc:title>
  <dc:creator>Ucenik2</dc:creator>
  <cp:lastModifiedBy>Popovic</cp:lastModifiedBy>
  <cp:revision>36</cp:revision>
  <dcterms:created xsi:type="dcterms:W3CDTF">2018-06-11T12:45:06Z</dcterms:created>
  <dcterms:modified xsi:type="dcterms:W3CDTF">2018-06-12T08:54:14Z</dcterms:modified>
</cp:coreProperties>
</file>