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85" r:id="rId3"/>
    <p:sldId id="28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83" r:id="rId21"/>
    <p:sldId id="288" r:id="rId22"/>
    <p:sldId id="273" r:id="rId23"/>
    <p:sldId id="279" r:id="rId24"/>
    <p:sldId id="284" r:id="rId25"/>
    <p:sldId id="274" r:id="rId26"/>
    <p:sldId id="275" r:id="rId27"/>
    <p:sldId id="287" r:id="rId28"/>
    <p:sldId id="276" r:id="rId29"/>
    <p:sldId id="277" r:id="rId30"/>
    <p:sldId id="278" r:id="rId31"/>
    <p:sldId id="282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84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Наслов слај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sr-Cyrl-CS" smtClean="0"/>
              <a:t>Кликните и уредите наслов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r-Cyrl-CS" smtClean="0"/>
              <a:t>Кликните и уредите стил поднаслова мастера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6F08A-D133-434E-BA12-3C5B058E759C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D5561-2FC8-4632-92E4-8CE8ABB9FD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Наслов и вертикалн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smtClean="0"/>
              <a:t>Кликните и уредите наслов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r-Cyrl-CS" smtClean="0"/>
              <a:t>Уредите стил текста мастера</a:t>
            </a:r>
          </a:p>
          <a:p>
            <a:pPr lvl="1"/>
            <a:r>
              <a:rPr lang="sr-Cyrl-CS" smtClean="0"/>
              <a:t>Други ниво</a:t>
            </a:r>
          </a:p>
          <a:p>
            <a:pPr lvl="2"/>
            <a:r>
              <a:rPr lang="sr-Cyrl-CS" smtClean="0"/>
              <a:t>Трећи ниво</a:t>
            </a:r>
          </a:p>
          <a:p>
            <a:pPr lvl="3"/>
            <a:r>
              <a:rPr lang="sr-Cyrl-CS" smtClean="0"/>
              <a:t>Четврти ниво</a:t>
            </a:r>
          </a:p>
          <a:p>
            <a:pPr lvl="4"/>
            <a:r>
              <a:rPr lang="sr-Cyrl-CS" smtClean="0"/>
              <a:t>Пети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6F08A-D133-434E-BA12-3C5B058E759C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D5561-2FC8-4632-92E4-8CE8ABB9FD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и наслов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sr-Cyrl-CS" smtClean="0"/>
              <a:t>Кликните и уредите наслов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r-Cyrl-CS" smtClean="0"/>
              <a:t>Уредите стил текста мастера</a:t>
            </a:r>
          </a:p>
          <a:p>
            <a:pPr lvl="1"/>
            <a:r>
              <a:rPr lang="sr-Cyrl-CS" smtClean="0"/>
              <a:t>Други ниво</a:t>
            </a:r>
          </a:p>
          <a:p>
            <a:pPr lvl="2"/>
            <a:r>
              <a:rPr lang="sr-Cyrl-CS" smtClean="0"/>
              <a:t>Трећи ниво</a:t>
            </a:r>
          </a:p>
          <a:p>
            <a:pPr lvl="3"/>
            <a:r>
              <a:rPr lang="sr-Cyrl-CS" smtClean="0"/>
              <a:t>Четврти ниво</a:t>
            </a:r>
          </a:p>
          <a:p>
            <a:pPr lvl="4"/>
            <a:r>
              <a:rPr lang="sr-Cyrl-CS" smtClean="0"/>
              <a:t>Пети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6F08A-D133-434E-BA12-3C5B058E759C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D5561-2FC8-4632-92E4-8CE8ABB9FD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слов и садржа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smtClean="0"/>
              <a:t>Кликните и уредите наслов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r-Cyrl-CS" smtClean="0"/>
              <a:t>Уредите стил текста мастера</a:t>
            </a:r>
          </a:p>
          <a:p>
            <a:pPr lvl="1"/>
            <a:r>
              <a:rPr lang="sr-Cyrl-CS" smtClean="0"/>
              <a:t>Други ниво</a:t>
            </a:r>
          </a:p>
          <a:p>
            <a:pPr lvl="2"/>
            <a:r>
              <a:rPr lang="sr-Cyrl-CS" smtClean="0"/>
              <a:t>Трећи ниво</a:t>
            </a:r>
          </a:p>
          <a:p>
            <a:pPr lvl="3"/>
            <a:r>
              <a:rPr lang="sr-Cyrl-CS" smtClean="0"/>
              <a:t>Четврти ниво</a:t>
            </a:r>
          </a:p>
          <a:p>
            <a:pPr lvl="4"/>
            <a:r>
              <a:rPr lang="sr-Cyrl-CS" smtClean="0"/>
              <a:t>Пети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6F08A-D133-434E-BA12-3C5B058E759C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D5561-2FC8-4632-92E4-8CE8ABB9FD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ље одељ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sr-Cyrl-CS" smtClean="0"/>
              <a:t>Кликните и уредите наслов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Cyrl-CS" smtClean="0"/>
              <a:t>Уредите стил текста мастера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6F08A-D133-434E-BA12-3C5B058E759C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D5561-2FC8-4632-92E4-8CE8ABB9FD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садржај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smtClean="0"/>
              <a:t>Кликните и уредите наслов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r-Cyrl-CS" smtClean="0"/>
              <a:t>Уредите стил текста мастера</a:t>
            </a:r>
          </a:p>
          <a:p>
            <a:pPr lvl="1"/>
            <a:r>
              <a:rPr lang="sr-Cyrl-CS" smtClean="0"/>
              <a:t>Други ниво</a:t>
            </a:r>
          </a:p>
          <a:p>
            <a:pPr lvl="2"/>
            <a:r>
              <a:rPr lang="sr-Cyrl-CS" smtClean="0"/>
              <a:t>Трећи ниво</a:t>
            </a:r>
          </a:p>
          <a:p>
            <a:pPr lvl="3"/>
            <a:r>
              <a:rPr lang="sr-Cyrl-CS" smtClean="0"/>
              <a:t>Четврти ниво</a:t>
            </a:r>
          </a:p>
          <a:p>
            <a:pPr lvl="4"/>
            <a:r>
              <a:rPr lang="sr-Cyrl-CS" smtClean="0"/>
              <a:t>Пети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r-Cyrl-CS" smtClean="0"/>
              <a:t>Уредите стил текста мастера</a:t>
            </a:r>
          </a:p>
          <a:p>
            <a:pPr lvl="1"/>
            <a:r>
              <a:rPr lang="sr-Cyrl-CS" smtClean="0"/>
              <a:t>Други ниво</a:t>
            </a:r>
          </a:p>
          <a:p>
            <a:pPr lvl="2"/>
            <a:r>
              <a:rPr lang="sr-Cyrl-CS" smtClean="0"/>
              <a:t>Трећи ниво</a:t>
            </a:r>
          </a:p>
          <a:p>
            <a:pPr lvl="3"/>
            <a:r>
              <a:rPr lang="sr-Cyrl-CS" smtClean="0"/>
              <a:t>Четврти ниво</a:t>
            </a:r>
          </a:p>
          <a:p>
            <a:pPr lvl="4"/>
            <a:r>
              <a:rPr lang="sr-Cyrl-CS" smtClean="0"/>
              <a:t>Пети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6F08A-D133-434E-BA12-3C5B058E759C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D5561-2FC8-4632-92E4-8CE8ABB9FD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еђењ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CS" smtClean="0"/>
              <a:t>Кликните и уредите наслов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Cyrl-CS" smtClean="0"/>
              <a:t>Уредите стил текста мастера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r-Cyrl-CS" smtClean="0"/>
              <a:t>Уредите стил текста мастера</a:t>
            </a:r>
          </a:p>
          <a:p>
            <a:pPr lvl="1"/>
            <a:r>
              <a:rPr lang="sr-Cyrl-CS" smtClean="0"/>
              <a:t>Други ниво</a:t>
            </a:r>
          </a:p>
          <a:p>
            <a:pPr lvl="2"/>
            <a:r>
              <a:rPr lang="sr-Cyrl-CS" smtClean="0"/>
              <a:t>Трећи ниво</a:t>
            </a:r>
          </a:p>
          <a:p>
            <a:pPr lvl="3"/>
            <a:r>
              <a:rPr lang="sr-Cyrl-CS" smtClean="0"/>
              <a:t>Четврти ниво</a:t>
            </a:r>
          </a:p>
          <a:p>
            <a:pPr lvl="4"/>
            <a:r>
              <a:rPr lang="sr-Cyrl-CS" smtClean="0"/>
              <a:t>Пети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Cyrl-CS" smtClean="0"/>
              <a:t>Уредите стил текста мастера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r-Cyrl-CS" smtClean="0"/>
              <a:t>Уредите стил текста мастера</a:t>
            </a:r>
          </a:p>
          <a:p>
            <a:pPr lvl="1"/>
            <a:r>
              <a:rPr lang="sr-Cyrl-CS" smtClean="0"/>
              <a:t>Други ниво</a:t>
            </a:r>
          </a:p>
          <a:p>
            <a:pPr lvl="2"/>
            <a:r>
              <a:rPr lang="sr-Cyrl-CS" smtClean="0"/>
              <a:t>Трећи ниво</a:t>
            </a:r>
          </a:p>
          <a:p>
            <a:pPr lvl="3"/>
            <a:r>
              <a:rPr lang="sr-Cyrl-CS" smtClean="0"/>
              <a:t>Четврти ниво</a:t>
            </a:r>
          </a:p>
          <a:p>
            <a:pPr lvl="4"/>
            <a:r>
              <a:rPr lang="sr-Cyrl-CS" smtClean="0"/>
              <a:t>Пети ниво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6F08A-D133-434E-BA12-3C5B058E759C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D5561-2FC8-4632-92E4-8CE8ABB9FD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насл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smtClean="0"/>
              <a:t>Кликните и уредите наслов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6F08A-D133-434E-BA12-3C5B058E759C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D5561-2FC8-4632-92E4-8CE8ABB9FD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6F08A-D133-434E-BA12-3C5B058E759C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D5561-2FC8-4632-92E4-8CE8ABB9FD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адржај са нат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sr-Cyrl-CS" smtClean="0"/>
              <a:t>Кликните и уредите наслов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Cyrl-CS" smtClean="0"/>
              <a:t>Уредите стил текста мастера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6F08A-D133-434E-BA12-3C5B058E759C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D5561-2FC8-4632-92E4-8CE8ABB9FD7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sr-Cyrl-CS" smtClean="0"/>
              <a:t>Уредите стил текста мастера</a:t>
            </a:r>
          </a:p>
          <a:p>
            <a:pPr lvl="1"/>
            <a:r>
              <a:rPr lang="sr-Cyrl-CS" smtClean="0"/>
              <a:t>Други ниво</a:t>
            </a:r>
          </a:p>
          <a:p>
            <a:pPr lvl="2"/>
            <a:r>
              <a:rPr lang="sr-Cyrl-CS" smtClean="0"/>
              <a:t>Трећи ниво</a:t>
            </a:r>
          </a:p>
          <a:p>
            <a:pPr lvl="3"/>
            <a:r>
              <a:rPr lang="sr-Cyrl-CS" smtClean="0"/>
              <a:t>Четврти ниво</a:t>
            </a:r>
          </a:p>
          <a:p>
            <a:pPr lvl="4"/>
            <a:r>
              <a:rPr lang="sr-Cyrl-CS" smtClean="0"/>
              <a:t>Пети ниво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Слика са нат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sr-Cyrl-CS" smtClean="0"/>
              <a:t>Кликните и уредите наслов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r-Cyrl-CS" smtClean="0"/>
              <a:t>Кликните на икону да бисте додали слику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Cyrl-CS" smtClean="0"/>
              <a:t>Уредите стил текста мастера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6F08A-D133-434E-BA12-3C5B058E759C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9D5561-2FC8-4632-92E4-8CE8ABB9FD7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r-Cyrl-CS" smtClean="0"/>
              <a:t>Кликните и уредите наслов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r-Cyrl-CS" smtClean="0"/>
              <a:t>Уредите стил текста мастера</a:t>
            </a:r>
          </a:p>
          <a:p>
            <a:pPr lvl="1"/>
            <a:r>
              <a:rPr lang="sr-Cyrl-CS" smtClean="0"/>
              <a:t>Други ниво</a:t>
            </a:r>
          </a:p>
          <a:p>
            <a:pPr lvl="2"/>
            <a:r>
              <a:rPr lang="sr-Cyrl-CS" smtClean="0"/>
              <a:t>Трећи ниво</a:t>
            </a:r>
          </a:p>
          <a:p>
            <a:pPr lvl="3"/>
            <a:r>
              <a:rPr lang="sr-Cyrl-CS" smtClean="0"/>
              <a:t>Четврти ниво</a:t>
            </a:r>
          </a:p>
          <a:p>
            <a:pPr lvl="4"/>
            <a:r>
              <a:rPr lang="sr-Cyrl-CS" smtClean="0"/>
              <a:t>Пети ниво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AC9D5561-2FC8-4632-92E4-8CE8ABB9FD7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D06F08A-D133-434E-BA12-3C5B058E759C}" type="datetimeFigureOut">
              <a:rPr lang="en-US" smtClean="0"/>
              <a:t>6/13/2018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2914650"/>
          </a:xfrm>
        </p:spPr>
        <p:txBody>
          <a:bodyPr>
            <a:noAutofit/>
          </a:bodyPr>
          <a:lstStyle/>
          <a:p>
            <a:r>
              <a:rPr lang="sr-Latn-RS" sz="19900" dirty="0" smtClean="0"/>
              <a:t>VIII</a:t>
            </a:r>
            <a:r>
              <a:rPr lang="sr-Latn-RS" sz="19900" baseline="-25000" dirty="0" smtClean="0"/>
              <a:t>1</a:t>
            </a:r>
            <a:endParaRPr lang="en-US" sz="19900" baseline="-25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Cyrl-RS" dirty="0" smtClean="0">
                <a:solidFill>
                  <a:srgbClr val="FF0000"/>
                </a:solidFill>
              </a:rPr>
              <a:t>2017/2018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57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Раде </a:t>
            </a:r>
            <a:r>
              <a:rPr lang="sr-Cyrl-RS" dirty="0" err="1" smtClean="0"/>
              <a:t>Јернић</a:t>
            </a:r>
            <a:endParaRPr lang="en-US" dirty="0"/>
          </a:p>
        </p:txBody>
      </p:sp>
      <p:sp>
        <p:nvSpPr>
          <p:cNvPr id="3" name="Чувар места за садржај 2"/>
          <p:cNvSpPr>
            <a:spLocks noGrp="1"/>
          </p:cNvSpPr>
          <p:nvPr>
            <p:ph idx="1"/>
          </p:nvPr>
        </p:nvSpPr>
        <p:spPr>
          <a:xfrm>
            <a:off x="4191000" y="1447800"/>
            <a:ext cx="4495800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2800" dirty="0" smtClean="0"/>
              <a:t>На фудбалском терену права је чигра,</a:t>
            </a:r>
          </a:p>
          <a:p>
            <a:pPr marL="0" indent="0">
              <a:buNone/>
            </a:pPr>
            <a:r>
              <a:rPr lang="sr-Cyrl-RS" sz="2800" dirty="0" smtClean="0"/>
              <a:t>а поред тога,</a:t>
            </a:r>
          </a:p>
          <a:p>
            <a:pPr marL="0" indent="0">
              <a:buNone/>
            </a:pPr>
            <a:r>
              <a:rPr lang="sr-Cyrl-RS" sz="2800" dirty="0" smtClean="0"/>
              <a:t>хоби му је </a:t>
            </a:r>
          </a:p>
          <a:p>
            <a:pPr marL="0" indent="0">
              <a:buNone/>
            </a:pPr>
            <a:r>
              <a:rPr lang="sr-Cyrl-RS" sz="2800" dirty="0" smtClean="0"/>
              <a:t>и </a:t>
            </a:r>
            <a:r>
              <a:rPr lang="sr-Cyrl-RS" sz="2800" dirty="0" err="1" smtClean="0"/>
              <a:t>игрице</a:t>
            </a:r>
            <a:r>
              <a:rPr lang="sr-Cyrl-RS" sz="2800" dirty="0"/>
              <a:t> да игра</a:t>
            </a:r>
            <a:r>
              <a:rPr lang="sr-Cyrl-RS" sz="2800" dirty="0" smtClean="0"/>
              <a:t>.</a:t>
            </a:r>
          </a:p>
          <a:p>
            <a:pPr marL="0" indent="0">
              <a:buNone/>
            </a:pPr>
            <a:r>
              <a:rPr lang="sr-Cyrl-RS" sz="2800" dirty="0" smtClean="0"/>
              <a:t>Раде је смешан и луд </a:t>
            </a:r>
          </a:p>
          <a:p>
            <a:pPr marL="0" indent="0">
              <a:buNone/>
            </a:pPr>
            <a:r>
              <a:rPr lang="sr-Cyrl-RS" sz="2800" dirty="0" smtClean="0"/>
              <a:t>и не можеш </a:t>
            </a:r>
          </a:p>
          <a:p>
            <a:pPr marL="0" indent="0">
              <a:buNone/>
            </a:pPr>
            <a:r>
              <a:rPr lang="sr-Cyrl-RS" sz="2800" dirty="0" smtClean="0"/>
              <a:t>да му не будеш друг.</a:t>
            </a:r>
            <a:endParaRPr lang="en-US" sz="2800" dirty="0"/>
          </a:p>
        </p:txBody>
      </p:sp>
      <p:pic>
        <p:nvPicPr>
          <p:cNvPr id="5" name="Слика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19" y="1233039"/>
            <a:ext cx="3673781" cy="547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1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Јосип </a:t>
            </a:r>
            <a:r>
              <a:rPr lang="sr-Cyrl-RS" dirty="0" err="1" smtClean="0"/>
              <a:t>Карловић</a:t>
            </a:r>
            <a:endParaRPr lang="en-US" dirty="0"/>
          </a:p>
        </p:txBody>
      </p:sp>
      <p:sp>
        <p:nvSpPr>
          <p:cNvPr id="3" name="Чувар места за садржај 2"/>
          <p:cNvSpPr>
            <a:spLocks noGrp="1"/>
          </p:cNvSpPr>
          <p:nvPr>
            <p:ph idx="1"/>
          </p:nvPr>
        </p:nvSpPr>
        <p:spPr>
          <a:xfrm>
            <a:off x="4343400" y="1371600"/>
            <a:ext cx="43434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3200" dirty="0" smtClean="0"/>
              <a:t>Увек је био миран и тих,</a:t>
            </a:r>
          </a:p>
          <a:p>
            <a:pPr marL="0" indent="0">
              <a:buNone/>
            </a:pPr>
            <a:r>
              <a:rPr lang="sr-Cyrl-RS" sz="3200" dirty="0"/>
              <a:t>н</a:t>
            </a:r>
            <a:r>
              <a:rPr lang="sr-Cyrl-RS" sz="3200" dirty="0" smtClean="0"/>
              <a:t>аписаћемо и за њега</a:t>
            </a:r>
          </a:p>
          <a:p>
            <a:pPr marL="0" indent="0">
              <a:buNone/>
            </a:pPr>
            <a:r>
              <a:rPr lang="sr-Cyrl-RS" sz="3200" dirty="0"/>
              <a:t>н</a:t>
            </a:r>
            <a:r>
              <a:rPr lang="sr-Cyrl-RS" sz="3200" dirty="0" smtClean="0"/>
              <a:t>еки стих.</a:t>
            </a:r>
          </a:p>
          <a:p>
            <a:pPr marL="0" indent="0">
              <a:buNone/>
            </a:pPr>
            <a:r>
              <a:rPr lang="sr-Cyrl-RS" sz="3200" dirty="0" smtClean="0"/>
              <a:t>Због теретане постаје све јачи,</a:t>
            </a:r>
          </a:p>
          <a:p>
            <a:pPr marL="0" indent="0">
              <a:buNone/>
            </a:pPr>
            <a:r>
              <a:rPr lang="sr-Cyrl-RS" sz="3200" dirty="0"/>
              <a:t>б</a:t>
            </a:r>
            <a:r>
              <a:rPr lang="sr-Cyrl-RS" sz="3200" dirty="0" smtClean="0"/>
              <a:t>оље да се са њим нико не </a:t>
            </a:r>
            <a:r>
              <a:rPr lang="sr-Cyrl-RS" sz="3200" dirty="0" err="1" smtClean="0"/>
              <a:t>покачи</a:t>
            </a:r>
            <a:r>
              <a:rPr lang="sr-Cyrl-RS" sz="3200" dirty="0" smtClean="0"/>
              <a:t>.</a:t>
            </a:r>
            <a:endParaRPr lang="en-US" sz="3200" dirty="0"/>
          </a:p>
        </p:txBody>
      </p:sp>
      <p:pic>
        <p:nvPicPr>
          <p:cNvPr id="4" name="Слик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34440"/>
            <a:ext cx="3672840" cy="547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9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Снежана Милованов</a:t>
            </a:r>
            <a:endParaRPr lang="en-US" dirty="0"/>
          </a:p>
        </p:txBody>
      </p:sp>
      <p:sp>
        <p:nvSpPr>
          <p:cNvPr id="3" name="Чувар места за садржај 2"/>
          <p:cNvSpPr>
            <a:spLocks noGrp="1"/>
          </p:cNvSpPr>
          <p:nvPr>
            <p:ph idx="1"/>
          </p:nvPr>
        </p:nvSpPr>
        <p:spPr>
          <a:xfrm>
            <a:off x="4876800" y="1600200"/>
            <a:ext cx="3810000" cy="4876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r-Cyrl-RS" sz="2800" dirty="0" smtClean="0"/>
              <a:t>Плаве очи има</a:t>
            </a:r>
          </a:p>
          <a:p>
            <a:pPr marL="0" indent="0">
              <a:buNone/>
            </a:pPr>
            <a:r>
              <a:rPr lang="sr-Cyrl-RS" sz="2800" dirty="0"/>
              <a:t>и</a:t>
            </a:r>
            <a:r>
              <a:rPr lang="sr-Cyrl-RS" sz="2800" dirty="0" smtClean="0"/>
              <a:t> добра је са свима.</a:t>
            </a:r>
          </a:p>
          <a:p>
            <a:pPr marL="0" indent="0">
              <a:buNone/>
            </a:pPr>
            <a:r>
              <a:rPr lang="sr-Cyrl-RS" sz="2800" dirty="0" smtClean="0"/>
              <a:t>За коње има највише воље, </a:t>
            </a:r>
          </a:p>
          <a:p>
            <a:pPr marL="0" indent="0">
              <a:buNone/>
            </a:pPr>
            <a:r>
              <a:rPr lang="sr-Cyrl-RS" sz="2800" dirty="0" smtClean="0"/>
              <a:t>зато јаше сваког дана </a:t>
            </a:r>
          </a:p>
          <a:p>
            <a:pPr marL="0" indent="0">
              <a:buNone/>
            </a:pPr>
            <a:r>
              <a:rPr lang="sr-Cyrl-RS" sz="2800" dirty="0" smtClean="0"/>
              <a:t>све боље.</a:t>
            </a:r>
          </a:p>
          <a:p>
            <a:pPr marL="0" indent="0">
              <a:buNone/>
            </a:pPr>
            <a:r>
              <a:rPr lang="sr-Cyrl-RS" sz="2800" dirty="0" smtClean="0"/>
              <a:t>Да прави фризуре воли,</a:t>
            </a:r>
          </a:p>
          <a:p>
            <a:pPr marL="0" indent="0">
              <a:buNone/>
            </a:pPr>
            <a:r>
              <a:rPr lang="sr-Cyrl-RS" sz="2800" dirty="0" smtClean="0"/>
              <a:t>Зато ће наставити</a:t>
            </a:r>
          </a:p>
          <a:p>
            <a:pPr marL="0" indent="0">
              <a:buNone/>
            </a:pPr>
            <a:r>
              <a:rPr lang="sr-Cyrl-RS" sz="2800" dirty="0"/>
              <a:t>у</a:t>
            </a:r>
            <a:r>
              <a:rPr lang="sr-Cyrl-RS" sz="2800" dirty="0" smtClean="0"/>
              <a:t> фризерској школи.</a:t>
            </a:r>
            <a:endParaRPr lang="en-US" sz="2800" dirty="0"/>
          </a:p>
        </p:txBody>
      </p:sp>
      <p:pic>
        <p:nvPicPr>
          <p:cNvPr id="4" name="Слик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58240"/>
            <a:ext cx="3672840" cy="547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3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Ђорђе Михајловић</a:t>
            </a:r>
            <a:endParaRPr lang="en-US" dirty="0"/>
          </a:p>
        </p:txBody>
      </p:sp>
      <p:sp>
        <p:nvSpPr>
          <p:cNvPr id="3" name="Чувар места за садржај 2"/>
          <p:cNvSpPr>
            <a:spLocks noGrp="1"/>
          </p:cNvSpPr>
          <p:nvPr>
            <p:ph idx="1"/>
          </p:nvPr>
        </p:nvSpPr>
        <p:spPr>
          <a:xfrm>
            <a:off x="4419600" y="1600200"/>
            <a:ext cx="41148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3200" dirty="0" smtClean="0"/>
              <a:t>Француз коње и тракторе воли,</a:t>
            </a:r>
          </a:p>
          <a:p>
            <a:pPr marL="0" indent="0">
              <a:buNone/>
            </a:pPr>
            <a:r>
              <a:rPr lang="sr-Cyrl-RS" sz="3200" dirty="0"/>
              <a:t>з</a:t>
            </a:r>
            <a:r>
              <a:rPr lang="sr-Cyrl-RS" sz="3200" dirty="0" smtClean="0"/>
              <a:t>ато ће наставити у пољопривредној школи.</a:t>
            </a:r>
          </a:p>
          <a:p>
            <a:pPr marL="0" indent="0">
              <a:buNone/>
            </a:pPr>
            <a:r>
              <a:rPr lang="sr-Cyrl-RS" sz="3200" dirty="0" smtClean="0"/>
              <a:t>Своје шале је делио са нама и </a:t>
            </a:r>
          </a:p>
          <a:p>
            <a:pPr marL="0" indent="0">
              <a:buNone/>
            </a:pPr>
            <a:r>
              <a:rPr lang="sr-Cyrl-RS" sz="3200" dirty="0"/>
              <a:t>б</a:t>
            </a:r>
            <a:r>
              <a:rPr lang="sr-Cyrl-RS" sz="3200" dirty="0" smtClean="0"/>
              <a:t>ио је насмејан свакога дана.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" name="Слик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58240"/>
            <a:ext cx="3672840" cy="547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5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Мирослав Ненадић</a:t>
            </a:r>
            <a:endParaRPr lang="en-US" dirty="0"/>
          </a:p>
        </p:txBody>
      </p:sp>
      <p:sp>
        <p:nvSpPr>
          <p:cNvPr id="3" name="Чувар места за садржај 2"/>
          <p:cNvSpPr>
            <a:spLocks noGrp="1"/>
          </p:cNvSpPr>
          <p:nvPr>
            <p:ph idx="1"/>
          </p:nvPr>
        </p:nvSpPr>
        <p:spPr>
          <a:xfrm>
            <a:off x="4724400" y="1600200"/>
            <a:ext cx="3962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3200" dirty="0" smtClean="0"/>
              <a:t>У теретани да вежба воли, </a:t>
            </a:r>
          </a:p>
          <a:p>
            <a:pPr marL="0" indent="0">
              <a:buNone/>
            </a:pPr>
            <a:r>
              <a:rPr lang="sr-Cyrl-RS" sz="3200" dirty="0" smtClean="0"/>
              <a:t>а </a:t>
            </a:r>
            <a:r>
              <a:rPr lang="sr-Cyrl-RS" sz="3200" dirty="0" err="1" smtClean="0"/>
              <a:t>рек’о</a:t>
            </a:r>
            <a:r>
              <a:rPr lang="sr-Cyrl-RS" sz="3200" dirty="0" smtClean="0"/>
              <a:t> нам је </a:t>
            </a:r>
          </a:p>
          <a:p>
            <a:pPr marL="0" indent="0">
              <a:buNone/>
            </a:pPr>
            <a:r>
              <a:rPr lang="sr-Cyrl-RS" sz="3200" dirty="0" smtClean="0"/>
              <a:t>да ће наставити у техничкој школи.</a:t>
            </a:r>
          </a:p>
          <a:p>
            <a:pPr marL="0" indent="0">
              <a:buNone/>
            </a:pPr>
            <a:r>
              <a:rPr lang="sr-Cyrl-RS" sz="3200" dirty="0"/>
              <a:t>З</a:t>
            </a:r>
            <a:r>
              <a:rPr lang="sr-Cyrl-RS" sz="3200" dirty="0" smtClean="0"/>
              <a:t>аразан смех има,</a:t>
            </a:r>
          </a:p>
          <a:p>
            <a:pPr marL="0" indent="0">
              <a:buNone/>
            </a:pPr>
            <a:r>
              <a:rPr lang="sr-Cyrl-RS" sz="3200" dirty="0" smtClean="0"/>
              <a:t>а овде се завршава ова рима.</a:t>
            </a:r>
          </a:p>
        </p:txBody>
      </p:sp>
      <p:pic>
        <p:nvPicPr>
          <p:cNvPr id="4" name="Слик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" y="1158240"/>
            <a:ext cx="3672840" cy="547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9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Денис Николић</a:t>
            </a:r>
            <a:endParaRPr lang="en-US" dirty="0"/>
          </a:p>
        </p:txBody>
      </p:sp>
      <p:sp>
        <p:nvSpPr>
          <p:cNvPr id="3" name="Чувар места за садржај 2"/>
          <p:cNvSpPr>
            <a:spLocks noGrp="1"/>
          </p:cNvSpPr>
          <p:nvPr>
            <p:ph idx="1"/>
          </p:nvPr>
        </p:nvSpPr>
        <p:spPr>
          <a:xfrm>
            <a:off x="4800600" y="1600200"/>
            <a:ext cx="3810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3600" dirty="0" smtClean="0"/>
              <a:t>Кад </a:t>
            </a:r>
            <a:r>
              <a:rPr lang="sr-Cyrl-RS" sz="3600" dirty="0"/>
              <a:t>Д</a:t>
            </a:r>
            <a:r>
              <a:rPr lang="sr-Cyrl-RS" sz="3600" dirty="0" smtClean="0"/>
              <a:t>енис тамбуру </a:t>
            </a:r>
            <a:r>
              <a:rPr lang="sr-Cyrl-RS" sz="3600" dirty="0" err="1" smtClean="0"/>
              <a:t>засвира</a:t>
            </a:r>
            <a:endParaRPr lang="sr-Cyrl-RS" sz="3600" dirty="0" smtClean="0"/>
          </a:p>
          <a:p>
            <a:pPr marL="0" indent="0">
              <a:buNone/>
            </a:pPr>
            <a:r>
              <a:rPr lang="sr-Cyrl-RS" sz="3600" dirty="0"/>
              <a:t>у</a:t>
            </a:r>
            <a:r>
              <a:rPr lang="sr-Cyrl-RS" sz="3600" dirty="0" smtClean="0"/>
              <a:t> срце нас дира.</a:t>
            </a:r>
          </a:p>
          <a:p>
            <a:pPr marL="0" indent="0">
              <a:buNone/>
            </a:pPr>
            <a:r>
              <a:rPr lang="sr-Cyrl-RS" sz="3600" dirty="0" err="1"/>
              <a:t>С</a:t>
            </a:r>
            <a:r>
              <a:rPr lang="sr-Cyrl-RS" sz="3600" dirty="0" err="1" smtClean="0"/>
              <a:t>марао</a:t>
            </a:r>
            <a:r>
              <a:rPr lang="sr-Cyrl-RS" sz="3600" dirty="0" smtClean="0"/>
              <a:t> се у школи,</a:t>
            </a:r>
          </a:p>
          <a:p>
            <a:pPr marL="0" indent="0">
              <a:buNone/>
            </a:pPr>
            <a:r>
              <a:rPr lang="sr-Cyrl-RS" sz="3600" dirty="0"/>
              <a:t>а</a:t>
            </a:r>
            <a:r>
              <a:rPr lang="sr-Cyrl-RS" sz="3600" dirty="0" smtClean="0"/>
              <a:t>ли зато музику много воли.</a:t>
            </a:r>
            <a:endParaRPr lang="en-US" sz="3600" dirty="0"/>
          </a:p>
        </p:txBody>
      </p:sp>
      <p:pic>
        <p:nvPicPr>
          <p:cNvPr id="4" name="Слик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34440"/>
            <a:ext cx="3672840" cy="547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2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Драгица Павел</a:t>
            </a:r>
            <a:endParaRPr lang="en-US" dirty="0"/>
          </a:p>
        </p:txBody>
      </p:sp>
      <p:sp>
        <p:nvSpPr>
          <p:cNvPr id="3" name="Чувар места за садржај 2"/>
          <p:cNvSpPr>
            <a:spLocks noGrp="1"/>
          </p:cNvSpPr>
          <p:nvPr>
            <p:ph idx="1"/>
          </p:nvPr>
        </p:nvSpPr>
        <p:spPr>
          <a:xfrm>
            <a:off x="4572000" y="1600200"/>
            <a:ext cx="38862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4000" dirty="0" smtClean="0"/>
              <a:t>Драгица у школи </a:t>
            </a:r>
          </a:p>
          <a:p>
            <a:pPr marL="0" indent="0">
              <a:buNone/>
            </a:pPr>
            <a:r>
              <a:rPr lang="sr-Cyrl-RS" sz="4000" dirty="0" smtClean="0"/>
              <a:t>није баш била често,</a:t>
            </a:r>
          </a:p>
          <a:p>
            <a:pPr marL="0" indent="0">
              <a:buNone/>
            </a:pPr>
            <a:r>
              <a:rPr lang="sr-Cyrl-RS" sz="4000" dirty="0" smtClean="0"/>
              <a:t>враголаста је,</a:t>
            </a:r>
          </a:p>
          <a:p>
            <a:pPr marL="0" indent="0">
              <a:buNone/>
            </a:pPr>
            <a:r>
              <a:rPr lang="sr-Cyrl-RS" sz="4000" dirty="0"/>
              <a:t>н</a:t>
            </a:r>
            <a:r>
              <a:rPr lang="sr-Cyrl-RS" sz="4000" dirty="0" smtClean="0"/>
              <a:t>е држи је место.</a:t>
            </a:r>
            <a:endParaRPr lang="en-US" sz="4000" dirty="0"/>
          </a:p>
        </p:txBody>
      </p:sp>
      <p:pic>
        <p:nvPicPr>
          <p:cNvPr id="4" name="Слик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23999"/>
            <a:ext cx="3476626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Александра Павловић</a:t>
            </a:r>
            <a:endParaRPr lang="en-US" dirty="0"/>
          </a:p>
        </p:txBody>
      </p:sp>
      <p:sp>
        <p:nvSpPr>
          <p:cNvPr id="3" name="Чувар места за садржај 2"/>
          <p:cNvSpPr>
            <a:spLocks noGrp="1"/>
          </p:cNvSpPr>
          <p:nvPr>
            <p:ph idx="1"/>
          </p:nvPr>
        </p:nvSpPr>
        <p:spPr>
          <a:xfrm>
            <a:off x="4876800" y="1600200"/>
            <a:ext cx="35052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3200" dirty="0" smtClean="0"/>
              <a:t>Александра је тиха девојчица.</a:t>
            </a:r>
          </a:p>
          <a:p>
            <a:pPr marL="0" indent="0">
              <a:buNone/>
            </a:pPr>
            <a:r>
              <a:rPr lang="sr-Cyrl-RS" sz="3200" dirty="0" smtClean="0"/>
              <a:t>Са Мацом је најбоља другарица.</a:t>
            </a:r>
          </a:p>
          <a:p>
            <a:pPr marL="0" indent="0">
              <a:buNone/>
            </a:pPr>
            <a:r>
              <a:rPr lang="sr-Cyrl-RS" sz="3200" dirty="0" smtClean="0"/>
              <a:t>Лепе очи она има,</a:t>
            </a:r>
          </a:p>
          <a:p>
            <a:pPr marL="0" indent="0">
              <a:buNone/>
            </a:pPr>
            <a:r>
              <a:rPr lang="sr-Cyrl-RS" sz="3200" dirty="0"/>
              <a:t>т</a:t>
            </a:r>
            <a:r>
              <a:rPr lang="sr-Cyrl-RS" sz="3200" dirty="0" smtClean="0"/>
              <a:t>ешко оном,</a:t>
            </a:r>
          </a:p>
          <a:p>
            <a:pPr marL="0" indent="0">
              <a:buNone/>
            </a:pPr>
            <a:r>
              <a:rPr lang="sr-Cyrl-RS" sz="3200" dirty="0"/>
              <a:t>к</a:t>
            </a:r>
            <a:r>
              <a:rPr lang="sr-Cyrl-RS" sz="3200" dirty="0" smtClean="0"/>
              <a:t>ог’ заведе њима.</a:t>
            </a:r>
            <a:endParaRPr lang="en-US" sz="3200" dirty="0"/>
          </a:p>
        </p:txBody>
      </p:sp>
      <p:pic>
        <p:nvPicPr>
          <p:cNvPr id="4" name="Слик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34440"/>
            <a:ext cx="3672840" cy="547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1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Марко Петровић</a:t>
            </a:r>
            <a:endParaRPr lang="en-US" dirty="0"/>
          </a:p>
        </p:txBody>
      </p:sp>
      <p:sp>
        <p:nvSpPr>
          <p:cNvPr id="3" name="Чувар места за садржај 2"/>
          <p:cNvSpPr>
            <a:spLocks noGrp="1"/>
          </p:cNvSpPr>
          <p:nvPr>
            <p:ph idx="1"/>
          </p:nvPr>
        </p:nvSpPr>
        <p:spPr>
          <a:xfrm>
            <a:off x="4495800" y="1371600"/>
            <a:ext cx="4191000" cy="4724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r-Cyrl-RS" sz="3200" smtClean="0"/>
              <a:t>О</a:t>
            </a:r>
            <a:r>
              <a:rPr lang="ru-RU" sz="3200" smtClean="0"/>
              <a:t> </a:t>
            </a:r>
            <a:r>
              <a:rPr lang="ru-RU" sz="3200" dirty="0"/>
              <a:t>школи га не питајте, све га смара</a:t>
            </a:r>
            <a:r>
              <a:rPr lang="ru-RU" sz="3200"/>
              <a:t>, </a:t>
            </a:r>
            <a:endParaRPr lang="ru-RU" sz="3200" smtClean="0"/>
          </a:p>
          <a:p>
            <a:pPr marL="0" indent="0">
              <a:buNone/>
            </a:pPr>
            <a:r>
              <a:rPr lang="ru-RU" sz="3200" dirty="0" smtClean="0"/>
              <a:t>а </a:t>
            </a:r>
            <a:r>
              <a:rPr lang="ru-RU" sz="3200" dirty="0"/>
              <a:t>увек је уз њега била његова дружина бећара.</a:t>
            </a:r>
            <a:endParaRPr lang="sr-Cyrl-RS" sz="3200" dirty="0" smtClean="0"/>
          </a:p>
          <a:p>
            <a:pPr marL="0" indent="0">
              <a:buNone/>
            </a:pPr>
            <a:r>
              <a:rPr lang="sr-Cyrl-RS" sz="3200" dirty="0" smtClean="0"/>
              <a:t>Увек га је мрзело да пише,</a:t>
            </a:r>
          </a:p>
          <a:p>
            <a:pPr marL="0" indent="0">
              <a:buNone/>
            </a:pPr>
            <a:r>
              <a:rPr lang="sr-Cyrl-RS" sz="3200" dirty="0"/>
              <a:t>д</a:t>
            </a:r>
            <a:r>
              <a:rPr lang="sr-Cyrl-RS" sz="3200" dirty="0" smtClean="0"/>
              <a:t>о лова и риболова </a:t>
            </a:r>
          </a:p>
          <a:p>
            <a:pPr marL="0" indent="0">
              <a:buNone/>
            </a:pPr>
            <a:r>
              <a:rPr lang="sr-Cyrl-RS" sz="3200" dirty="0" smtClean="0"/>
              <a:t>му је стало највише.</a:t>
            </a:r>
          </a:p>
        </p:txBody>
      </p:sp>
      <p:pic>
        <p:nvPicPr>
          <p:cNvPr id="4" name="Слик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58240"/>
            <a:ext cx="3672840" cy="547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64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>
          <a:xfrm>
            <a:off x="381000" y="2209800"/>
            <a:ext cx="8229600" cy="1143000"/>
          </a:xfrm>
        </p:spPr>
        <p:txBody>
          <a:bodyPr>
            <a:normAutofit/>
          </a:bodyPr>
          <a:lstStyle/>
          <a:p>
            <a:r>
              <a:rPr lang="sr-Cyrl-RS" sz="6600" dirty="0" smtClean="0"/>
              <a:t>А САДА МАЛО СЛИКА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426986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Наташа Бугарски Перић</a:t>
            </a:r>
            <a:endParaRPr lang="en-US" dirty="0"/>
          </a:p>
        </p:txBody>
      </p:sp>
      <p:pic>
        <p:nvPicPr>
          <p:cNvPr id="5" name="Čuvar mesta za sadržaj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10" y="1417638"/>
            <a:ext cx="3631422" cy="5135562"/>
          </a:xfrm>
        </p:spPr>
      </p:pic>
      <p:sp>
        <p:nvSpPr>
          <p:cNvPr id="6" name="Okvir za tekst 5"/>
          <p:cNvSpPr txBox="1"/>
          <p:nvPr/>
        </p:nvSpPr>
        <p:spPr>
          <a:xfrm>
            <a:off x="4876800" y="1507153"/>
            <a:ext cx="29718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</a:pPr>
            <a:r>
              <a:rPr lang="ru-RU" sz="2600" dirty="0"/>
              <a:t>Прва слова и песмице, </a:t>
            </a:r>
            <a:endParaRPr lang="sr-Latn-RS" sz="2600" dirty="0" smtClean="0"/>
          </a:p>
          <a:p>
            <a:pPr>
              <a:spcBef>
                <a:spcPct val="20000"/>
              </a:spcBef>
              <a:buClr>
                <a:schemeClr val="accent1"/>
              </a:buClr>
            </a:pPr>
            <a:r>
              <a:rPr lang="ru-RU" sz="2600" dirty="0" smtClean="0"/>
              <a:t>научили </a:t>
            </a:r>
            <a:r>
              <a:rPr lang="ru-RU" sz="2600" dirty="0"/>
              <a:t>смо код Наташе учитељице</a:t>
            </a:r>
            <a:r>
              <a:rPr lang="ru-RU" sz="2600" dirty="0" smtClean="0"/>
              <a:t>.</a:t>
            </a:r>
            <a:endParaRPr lang="sr-Latn-RS" sz="2600" dirty="0" smtClean="0"/>
          </a:p>
          <a:p>
            <a:pPr>
              <a:spcBef>
                <a:spcPct val="20000"/>
              </a:spcBef>
              <a:buClr>
                <a:schemeClr val="accent1"/>
              </a:buClr>
            </a:pPr>
            <a:r>
              <a:rPr lang="ru-RU" sz="2600" dirty="0" smtClean="0"/>
              <a:t>И </a:t>
            </a:r>
            <a:r>
              <a:rPr lang="ru-RU" sz="2600" dirty="0"/>
              <a:t>у вишим </a:t>
            </a:r>
            <a:r>
              <a:rPr lang="ru-RU" sz="2600" dirty="0" smtClean="0"/>
              <a:t>разредима </a:t>
            </a:r>
            <a:endParaRPr lang="sr-Latn-RS" sz="2600" dirty="0" smtClean="0"/>
          </a:p>
          <a:p>
            <a:pPr>
              <a:spcBef>
                <a:spcPct val="20000"/>
              </a:spcBef>
              <a:buClr>
                <a:schemeClr val="accent1"/>
              </a:buClr>
            </a:pPr>
            <a:r>
              <a:rPr lang="ru-RU" sz="2600" dirty="0" smtClean="0"/>
              <a:t>док </a:t>
            </a:r>
            <a:r>
              <a:rPr lang="ru-RU" sz="2600" dirty="0"/>
              <a:t>смо били, </a:t>
            </a:r>
            <a:endParaRPr lang="sr-Latn-RS" sz="2600" dirty="0" smtClean="0"/>
          </a:p>
          <a:p>
            <a:pPr>
              <a:spcBef>
                <a:spcPct val="20000"/>
              </a:spcBef>
              <a:buClr>
                <a:schemeClr val="accent1"/>
              </a:buClr>
            </a:pPr>
            <a:r>
              <a:rPr lang="ru-RU" sz="2600" dirty="0" smtClean="0"/>
              <a:t>нашу </a:t>
            </a:r>
            <a:r>
              <a:rPr lang="ru-RU" sz="2600" dirty="0"/>
              <a:t>учитељицу смо </a:t>
            </a:r>
            <a:endParaRPr lang="sr-Latn-RS" sz="2600" dirty="0" smtClean="0"/>
          </a:p>
          <a:p>
            <a:pPr>
              <a:spcBef>
                <a:spcPct val="20000"/>
              </a:spcBef>
              <a:buClr>
                <a:schemeClr val="accent1"/>
              </a:buClr>
            </a:pPr>
            <a:r>
              <a:rPr lang="ru-RU" sz="2600" dirty="0" smtClean="0"/>
              <a:t>код </a:t>
            </a:r>
            <a:r>
              <a:rPr lang="ru-RU" sz="2600" dirty="0"/>
              <a:t>нових ђака обилазили.</a:t>
            </a:r>
            <a:endParaRPr lang="sr-Latn-RS" sz="2600" dirty="0"/>
          </a:p>
        </p:txBody>
      </p:sp>
    </p:spTree>
    <p:extLst>
      <p:ext uri="{BB962C8B-B14F-4D97-AF65-F5344CB8AC3E}">
        <p14:creationId xmlns:p14="http://schemas.microsoft.com/office/powerpoint/2010/main" val="58474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932"/>
            <a:ext cx="9144000" cy="631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0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4" name="Čuvar mesta za sadržaj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760"/>
            <a:ext cx="9140030" cy="6306440"/>
          </a:xfrm>
        </p:spPr>
      </p:pic>
    </p:spTree>
    <p:extLst>
      <p:ext uri="{BB962C8B-B14F-4D97-AF65-F5344CB8AC3E}">
        <p14:creationId xmlns:p14="http://schemas.microsoft.com/office/powerpoint/2010/main" val="267102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Čuvar mesta za sadržaj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55638"/>
            <a:ext cx="8491833" cy="5897562"/>
          </a:xfrm>
        </p:spPr>
      </p:pic>
    </p:spTree>
    <p:extLst>
      <p:ext uri="{BB962C8B-B14F-4D97-AF65-F5344CB8AC3E}">
        <p14:creationId xmlns:p14="http://schemas.microsoft.com/office/powerpoint/2010/main" val="175529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Čuvar mesta za sadržaj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24935" cy="6248400"/>
          </a:xfrm>
        </p:spPr>
      </p:pic>
    </p:spTree>
    <p:extLst>
      <p:ext uri="{BB962C8B-B14F-4D97-AF65-F5344CB8AC3E}">
        <p14:creationId xmlns:p14="http://schemas.microsoft.com/office/powerpoint/2010/main" val="351866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Čuvar mesta za sadržaj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37"/>
            <a:ext cx="9144000" cy="6457703"/>
          </a:xfrm>
        </p:spPr>
      </p:pic>
    </p:spTree>
    <p:extLst>
      <p:ext uri="{BB962C8B-B14F-4D97-AF65-F5344CB8AC3E}">
        <p14:creationId xmlns:p14="http://schemas.microsoft.com/office/powerpoint/2010/main" val="417999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Čuvar mesta za sadržaj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8745198" cy="6248400"/>
          </a:xfrm>
        </p:spPr>
      </p:pic>
    </p:spTree>
    <p:extLst>
      <p:ext uri="{BB962C8B-B14F-4D97-AF65-F5344CB8AC3E}">
        <p14:creationId xmlns:p14="http://schemas.microsoft.com/office/powerpoint/2010/main" val="307362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Čuvar mesta za sadržaj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8745198" cy="6248400"/>
          </a:xfrm>
        </p:spPr>
      </p:pic>
    </p:spTree>
    <p:extLst>
      <p:ext uri="{BB962C8B-B14F-4D97-AF65-F5344CB8AC3E}">
        <p14:creationId xmlns:p14="http://schemas.microsoft.com/office/powerpoint/2010/main" val="313135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3" name="Čuvar mesta za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168"/>
            <a:ext cx="9144000" cy="664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2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Čuvar mesta za sadržaj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06" y="685800"/>
            <a:ext cx="8722519" cy="5638800"/>
          </a:xfrm>
        </p:spPr>
      </p:pic>
    </p:spTree>
    <p:extLst>
      <p:ext uri="{BB962C8B-B14F-4D97-AF65-F5344CB8AC3E}">
        <p14:creationId xmlns:p14="http://schemas.microsoft.com/office/powerpoint/2010/main" val="195462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Čuvar mesta za sadržaj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3400"/>
            <a:ext cx="8717749" cy="6019800"/>
          </a:xfrm>
        </p:spPr>
      </p:pic>
    </p:spTree>
    <p:extLst>
      <p:ext uri="{BB962C8B-B14F-4D97-AF65-F5344CB8AC3E}">
        <p14:creationId xmlns:p14="http://schemas.microsoft.com/office/powerpoint/2010/main" val="127549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Мирјана Којић</a:t>
            </a:r>
            <a:endParaRPr lang="en-US" dirty="0"/>
          </a:p>
        </p:txBody>
      </p:sp>
      <p:pic>
        <p:nvPicPr>
          <p:cNvPr id="4" name="Чувар места за садржај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3397245" cy="4800600"/>
          </a:xfrm>
        </p:spPr>
      </p:pic>
      <p:sp>
        <p:nvSpPr>
          <p:cNvPr id="3" name="Okvir za tekst 2"/>
          <p:cNvSpPr txBox="1"/>
          <p:nvPr/>
        </p:nvSpPr>
        <p:spPr>
          <a:xfrm>
            <a:off x="4572000" y="1216610"/>
            <a:ext cx="3505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</a:pPr>
            <a:r>
              <a:rPr lang="ru-RU" sz="2800" dirty="0"/>
              <a:t>Њој смо увек неке муке задавали, </a:t>
            </a:r>
            <a:endParaRPr lang="sr-Latn-RS" sz="2800" dirty="0" smtClean="0"/>
          </a:p>
          <a:p>
            <a:pPr>
              <a:spcBef>
                <a:spcPct val="20000"/>
              </a:spcBef>
              <a:buClr>
                <a:schemeClr val="accent1"/>
              </a:buClr>
            </a:pPr>
            <a:r>
              <a:rPr lang="ru-RU" sz="2800" dirty="0" smtClean="0"/>
              <a:t>али </a:t>
            </a:r>
            <a:r>
              <a:rPr lang="ru-RU" sz="2800" dirty="0"/>
              <a:t>кад настане проблем, </a:t>
            </a:r>
            <a:endParaRPr lang="sr-Latn-RS" sz="2800" dirty="0" smtClean="0"/>
          </a:p>
          <a:p>
            <a:pPr>
              <a:spcBef>
                <a:spcPct val="20000"/>
              </a:spcBef>
              <a:buClr>
                <a:schemeClr val="accent1"/>
              </a:buClr>
            </a:pPr>
            <a:r>
              <a:rPr lang="ru-RU" sz="2800" dirty="0" smtClean="0"/>
              <a:t>заједно </a:t>
            </a:r>
            <a:r>
              <a:rPr lang="ru-RU" sz="2800" dirty="0"/>
              <a:t>смо га решавали</a:t>
            </a:r>
            <a:r>
              <a:rPr lang="ru-RU" sz="2800" dirty="0" smtClean="0"/>
              <a:t>.</a:t>
            </a:r>
            <a:endParaRPr lang="sr-Latn-RS" sz="2800" dirty="0" smtClean="0"/>
          </a:p>
          <a:p>
            <a:pPr>
              <a:spcBef>
                <a:spcPct val="20000"/>
              </a:spcBef>
              <a:buClr>
                <a:schemeClr val="accent1"/>
              </a:buClr>
            </a:pPr>
            <a:r>
              <a:rPr lang="ru-RU" sz="2800" dirty="0" smtClean="0"/>
              <a:t>Учила </a:t>
            </a:r>
            <a:r>
              <a:rPr lang="ru-RU" sz="2800" dirty="0"/>
              <a:t>нас је како </a:t>
            </a:r>
            <a:r>
              <a:rPr lang="ru-RU" sz="2800" dirty="0" smtClean="0"/>
              <a:t>техничко</a:t>
            </a:r>
            <a:r>
              <a:rPr lang="sr-Latn-RS" sz="2800" dirty="0" smtClean="0"/>
              <a:t>,</a:t>
            </a:r>
            <a:r>
              <a:rPr lang="ru-RU" sz="2800" dirty="0" smtClean="0"/>
              <a:t> </a:t>
            </a:r>
            <a:endParaRPr lang="sr-Latn-RS" sz="2800" dirty="0" smtClean="0"/>
          </a:p>
          <a:p>
            <a:pPr>
              <a:spcBef>
                <a:spcPct val="20000"/>
              </a:spcBef>
              <a:buClr>
                <a:schemeClr val="accent1"/>
              </a:buClr>
            </a:pPr>
            <a:r>
              <a:rPr lang="ru-RU" sz="2800" dirty="0" smtClean="0"/>
              <a:t>па </a:t>
            </a:r>
            <a:r>
              <a:rPr lang="ru-RU" sz="2800" dirty="0"/>
              <a:t>тако и о животу</a:t>
            </a:r>
            <a:r>
              <a:rPr lang="ru-RU" sz="2800" dirty="0" smtClean="0"/>
              <a:t>,</a:t>
            </a:r>
            <a:endParaRPr lang="sr-Latn-RS" sz="2800" dirty="0" smtClean="0"/>
          </a:p>
          <a:p>
            <a:pPr>
              <a:spcBef>
                <a:spcPct val="20000"/>
              </a:spcBef>
              <a:buClr>
                <a:schemeClr val="accent1"/>
              </a:buClr>
            </a:pPr>
            <a:r>
              <a:rPr lang="ru-RU" sz="2800" dirty="0" smtClean="0"/>
              <a:t>у </a:t>
            </a:r>
            <a:r>
              <a:rPr lang="ru-RU" sz="2800" dirty="0"/>
              <a:t>свему је тражила позитиву и доброту.</a:t>
            </a:r>
            <a:endParaRPr lang="sr-Latn-RS" sz="2000" dirty="0"/>
          </a:p>
        </p:txBody>
      </p:sp>
    </p:spTree>
    <p:extLst>
      <p:ext uri="{BB962C8B-B14F-4D97-AF65-F5344CB8AC3E}">
        <p14:creationId xmlns:p14="http://schemas.microsoft.com/office/powerpoint/2010/main" val="16197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Čuvar mesta za sadržaj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" y="152400"/>
            <a:ext cx="9054314" cy="6172200"/>
          </a:xfrm>
        </p:spPr>
      </p:pic>
    </p:spTree>
    <p:extLst>
      <p:ext uri="{BB962C8B-B14F-4D97-AF65-F5344CB8AC3E}">
        <p14:creationId xmlns:p14="http://schemas.microsoft.com/office/powerpoint/2010/main" val="362221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Чувар места за садржај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033081" cy="6248400"/>
          </a:xfrm>
        </p:spPr>
      </p:pic>
    </p:spTree>
    <p:extLst>
      <p:ext uri="{BB962C8B-B14F-4D97-AF65-F5344CB8AC3E}">
        <p14:creationId xmlns:p14="http://schemas.microsoft.com/office/powerpoint/2010/main" val="113480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Стефан </a:t>
            </a:r>
            <a:r>
              <a:rPr lang="sr-Cyrl-RS" dirty="0" err="1" smtClean="0"/>
              <a:t>Вуковљак</a:t>
            </a:r>
            <a:endParaRPr lang="en-US" dirty="0"/>
          </a:p>
        </p:txBody>
      </p:sp>
      <p:sp>
        <p:nvSpPr>
          <p:cNvPr id="3" name="Чувар места за садржај 2"/>
          <p:cNvSpPr>
            <a:spLocks noGrp="1"/>
          </p:cNvSpPr>
          <p:nvPr>
            <p:ph idx="1"/>
          </p:nvPr>
        </p:nvSpPr>
        <p:spPr>
          <a:xfrm>
            <a:off x="4343400" y="1600200"/>
            <a:ext cx="441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2800" dirty="0" smtClean="0"/>
              <a:t>Иако му је школа </a:t>
            </a:r>
          </a:p>
          <a:p>
            <a:pPr marL="0" indent="0">
              <a:buNone/>
            </a:pPr>
            <a:r>
              <a:rPr lang="sr-Cyrl-RS" sz="2800" dirty="0" smtClean="0"/>
              <a:t>од свих нас најближе, </a:t>
            </a:r>
            <a:endParaRPr lang="en-US" sz="2800" dirty="0" smtClean="0"/>
          </a:p>
          <a:p>
            <a:pPr marL="0" indent="0">
              <a:buNone/>
            </a:pPr>
            <a:r>
              <a:rPr lang="sr-Cyrl-RS" sz="2800" dirty="0" smtClean="0"/>
              <a:t>ипак последњи </a:t>
            </a:r>
          </a:p>
          <a:p>
            <a:pPr marL="0" indent="0">
              <a:buNone/>
            </a:pPr>
            <a:r>
              <a:rPr lang="sr-Cyrl-RS" sz="2800" dirty="0" smtClean="0"/>
              <a:t>на први час стиже.</a:t>
            </a:r>
          </a:p>
          <a:p>
            <a:pPr marL="0" indent="0">
              <a:buNone/>
            </a:pPr>
            <a:r>
              <a:rPr lang="sr-Cyrl-RS" sz="2800" dirty="0" smtClean="0"/>
              <a:t>Најчешће му је Француз </a:t>
            </a:r>
          </a:p>
          <a:p>
            <a:pPr marL="0" indent="0">
              <a:buNone/>
            </a:pPr>
            <a:r>
              <a:rPr lang="sr-Cyrl-RS" sz="2800" dirty="0" smtClean="0"/>
              <a:t>био друг из клупе, </a:t>
            </a:r>
            <a:endParaRPr lang="en-US" sz="2800" dirty="0" smtClean="0"/>
          </a:p>
          <a:p>
            <a:pPr marL="0" indent="0">
              <a:buNone/>
            </a:pPr>
            <a:r>
              <a:rPr lang="sr-Cyrl-RS" sz="2800" dirty="0"/>
              <a:t>а</a:t>
            </a:r>
            <a:r>
              <a:rPr lang="sr-Cyrl-RS" sz="2800" dirty="0" smtClean="0"/>
              <a:t> за школу га је болело „уво“.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" y="1447800"/>
            <a:ext cx="3672840" cy="547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3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Магдалена </a:t>
            </a:r>
            <a:r>
              <a:rPr lang="sr-Cyrl-RS" dirty="0" err="1" smtClean="0"/>
              <a:t>Галамбош</a:t>
            </a:r>
            <a:endParaRPr lang="en-US" dirty="0"/>
          </a:p>
        </p:txBody>
      </p:sp>
      <p:sp>
        <p:nvSpPr>
          <p:cNvPr id="3" name="Чувар места за садржај 2"/>
          <p:cNvSpPr>
            <a:spLocks noGrp="1"/>
          </p:cNvSpPr>
          <p:nvPr>
            <p:ph idx="1"/>
          </p:nvPr>
        </p:nvSpPr>
        <p:spPr>
          <a:xfrm>
            <a:off x="4572000" y="1600200"/>
            <a:ext cx="39624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2800" dirty="0" smtClean="0"/>
              <a:t>Иако има тихи глас, </a:t>
            </a:r>
          </a:p>
          <a:p>
            <a:pPr marL="0" indent="0">
              <a:buNone/>
            </a:pPr>
            <a:r>
              <a:rPr lang="sr-Cyrl-RS" sz="2800" dirty="0" smtClean="0"/>
              <a:t>Александри је са њом забаван сваки час.</a:t>
            </a:r>
          </a:p>
          <a:p>
            <a:pPr marL="0" indent="0">
              <a:buNone/>
            </a:pPr>
            <a:r>
              <a:rPr lang="sr-Cyrl-RS" sz="2800" dirty="0" smtClean="0"/>
              <a:t>Маца увек нешто певуши,</a:t>
            </a:r>
          </a:p>
          <a:p>
            <a:pPr marL="0" indent="0">
              <a:buNone/>
            </a:pPr>
            <a:r>
              <a:rPr lang="sr-Cyrl-RS" sz="2800" dirty="0"/>
              <a:t>м</a:t>
            </a:r>
            <a:r>
              <a:rPr lang="sr-Cyrl-RS" sz="2800" dirty="0" smtClean="0"/>
              <a:t>узика јој је у души.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1386840"/>
            <a:ext cx="3672840" cy="547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55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Бранко </a:t>
            </a:r>
            <a:r>
              <a:rPr lang="sr-Cyrl-RS" dirty="0" err="1" smtClean="0"/>
              <a:t>Димитрић</a:t>
            </a:r>
            <a:endParaRPr lang="en-US" dirty="0"/>
          </a:p>
        </p:txBody>
      </p:sp>
      <p:sp>
        <p:nvSpPr>
          <p:cNvPr id="3" name="Чувар места за садржај 2"/>
          <p:cNvSpPr>
            <a:spLocks noGrp="1"/>
          </p:cNvSpPr>
          <p:nvPr>
            <p:ph idx="1"/>
          </p:nvPr>
        </p:nvSpPr>
        <p:spPr>
          <a:xfrm>
            <a:off x="4419600" y="1600200"/>
            <a:ext cx="42672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3200" dirty="0" smtClean="0"/>
              <a:t>Бранко Бели срећу дели,</a:t>
            </a:r>
          </a:p>
          <a:p>
            <a:pPr marL="0" indent="0">
              <a:buNone/>
            </a:pPr>
            <a:r>
              <a:rPr lang="sr-Cyrl-RS" sz="3200" dirty="0"/>
              <a:t>у</a:t>
            </a:r>
            <a:r>
              <a:rPr lang="sr-Cyrl-RS" sz="3200" dirty="0" smtClean="0"/>
              <a:t>век с нама се весели.</a:t>
            </a:r>
          </a:p>
          <a:p>
            <a:pPr marL="0" indent="0">
              <a:buNone/>
            </a:pPr>
            <a:r>
              <a:rPr lang="sr-Cyrl-RS" sz="3200" dirty="0" smtClean="0"/>
              <a:t>Воли друштво, </a:t>
            </a:r>
          </a:p>
          <a:p>
            <a:pPr marL="0" indent="0">
              <a:buNone/>
            </a:pPr>
            <a:r>
              <a:rPr lang="sr-Cyrl-RS" sz="3200" dirty="0" smtClean="0"/>
              <a:t>а мало мање школу,</a:t>
            </a:r>
          </a:p>
          <a:p>
            <a:pPr marL="0" indent="0">
              <a:buNone/>
            </a:pPr>
            <a:r>
              <a:rPr lang="sr-Cyrl-RS" sz="3200" dirty="0" smtClean="0"/>
              <a:t>радује се сваком </a:t>
            </a:r>
            <a:r>
              <a:rPr lang="sr-Cyrl-RS" sz="3200" dirty="0" err="1" smtClean="0"/>
              <a:t>постигутом</a:t>
            </a:r>
            <a:r>
              <a:rPr lang="sr-Cyrl-RS" sz="3200" dirty="0" smtClean="0"/>
              <a:t> голу.</a:t>
            </a:r>
          </a:p>
        </p:txBody>
      </p:sp>
      <p:pic>
        <p:nvPicPr>
          <p:cNvPr id="4" name="Слик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34440"/>
            <a:ext cx="3672840" cy="547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err="1" smtClean="0"/>
              <a:t>Дајана</a:t>
            </a:r>
            <a:r>
              <a:rPr lang="sr-Cyrl-RS" dirty="0" smtClean="0"/>
              <a:t> Живков</a:t>
            </a:r>
            <a:endParaRPr lang="en-US" dirty="0"/>
          </a:p>
        </p:txBody>
      </p:sp>
      <p:sp>
        <p:nvSpPr>
          <p:cNvPr id="3" name="Чувар места за садржај 2"/>
          <p:cNvSpPr>
            <a:spLocks noGrp="1"/>
          </p:cNvSpPr>
          <p:nvPr>
            <p:ph idx="1"/>
          </p:nvPr>
        </p:nvSpPr>
        <p:spPr>
          <a:xfrm>
            <a:off x="4495800" y="1600200"/>
            <a:ext cx="4114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2800" dirty="0" smtClean="0"/>
              <a:t>Да гледа шпанске серије до касно воли,</a:t>
            </a:r>
          </a:p>
          <a:p>
            <a:pPr marL="0" indent="0">
              <a:buNone/>
            </a:pPr>
            <a:r>
              <a:rPr lang="sr-Cyrl-RS" sz="2800" dirty="0" smtClean="0"/>
              <a:t>зато често спава у школи.</a:t>
            </a:r>
          </a:p>
          <a:p>
            <a:pPr marL="0" indent="0">
              <a:buNone/>
            </a:pPr>
            <a:r>
              <a:rPr lang="sr-Cyrl-RS" sz="2800" dirty="0" smtClean="0"/>
              <a:t>Са братом Дејаном стално се свађа,</a:t>
            </a:r>
          </a:p>
          <a:p>
            <a:pPr marL="0" indent="0">
              <a:buNone/>
            </a:pPr>
            <a:r>
              <a:rPr lang="sr-Cyrl-RS" sz="2800" dirty="0"/>
              <a:t>о</a:t>
            </a:r>
            <a:r>
              <a:rPr lang="sr-Cyrl-RS" sz="2800" dirty="0" smtClean="0"/>
              <a:t>бично победи,</a:t>
            </a:r>
          </a:p>
          <a:p>
            <a:pPr marL="0" indent="0">
              <a:buNone/>
            </a:pPr>
            <a:r>
              <a:rPr lang="sr-Cyrl-RS" sz="2800" dirty="0" smtClean="0"/>
              <a:t>иако је млађа.</a:t>
            </a:r>
            <a:endParaRPr lang="en-US" sz="2800" dirty="0"/>
          </a:p>
        </p:txBody>
      </p:sp>
      <p:pic>
        <p:nvPicPr>
          <p:cNvPr id="4" name="Слик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58240"/>
            <a:ext cx="3672840" cy="547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4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Дејан Живков</a:t>
            </a:r>
            <a:endParaRPr lang="en-US" dirty="0"/>
          </a:p>
        </p:txBody>
      </p:sp>
      <p:sp>
        <p:nvSpPr>
          <p:cNvPr id="3" name="Чувар места за садржај 2"/>
          <p:cNvSpPr>
            <a:spLocks noGrp="1"/>
          </p:cNvSpPr>
          <p:nvPr>
            <p:ph idx="1"/>
          </p:nvPr>
        </p:nvSpPr>
        <p:spPr>
          <a:xfrm>
            <a:off x="4572000" y="1600200"/>
            <a:ext cx="3962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2800" dirty="0" smtClean="0"/>
              <a:t>Добацује увек свима,</a:t>
            </a:r>
          </a:p>
          <a:p>
            <a:pPr marL="0" indent="0">
              <a:buNone/>
            </a:pPr>
            <a:r>
              <a:rPr lang="sr-Cyrl-RS" sz="2800" dirty="0" smtClean="0"/>
              <a:t>и за сваког коментар има.</a:t>
            </a:r>
          </a:p>
          <a:p>
            <a:pPr marL="0" indent="0">
              <a:buNone/>
            </a:pPr>
            <a:r>
              <a:rPr lang="sr-Cyrl-RS" sz="2800" dirty="0" smtClean="0"/>
              <a:t>Али није лош,</a:t>
            </a:r>
          </a:p>
          <a:p>
            <a:pPr marL="0" indent="0">
              <a:buNone/>
            </a:pPr>
            <a:r>
              <a:rPr lang="sr-Cyrl-RS" sz="2800" dirty="0" smtClean="0"/>
              <a:t>и сви га воле,</a:t>
            </a:r>
          </a:p>
          <a:p>
            <a:pPr marL="0" indent="0">
              <a:buNone/>
            </a:pPr>
            <a:r>
              <a:rPr lang="sr-Cyrl-RS" sz="2800" dirty="0"/>
              <a:t>ј</a:t>
            </a:r>
            <a:r>
              <a:rPr lang="sr-Cyrl-RS" sz="2800" dirty="0" smtClean="0"/>
              <a:t>едва је дочекао да се реши школе.</a:t>
            </a:r>
            <a:endParaRPr lang="en-US" sz="2800" dirty="0"/>
          </a:p>
        </p:txBody>
      </p:sp>
      <p:pic>
        <p:nvPicPr>
          <p:cNvPr id="4" name="Слик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58240"/>
            <a:ext cx="3672840" cy="547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2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слов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Марина </a:t>
            </a:r>
            <a:r>
              <a:rPr lang="sr-Cyrl-RS" dirty="0" err="1" smtClean="0"/>
              <a:t>Ињац</a:t>
            </a:r>
            <a:endParaRPr lang="en-US" dirty="0"/>
          </a:p>
        </p:txBody>
      </p:sp>
      <p:sp>
        <p:nvSpPr>
          <p:cNvPr id="3" name="Чувар места за садржај 2"/>
          <p:cNvSpPr>
            <a:spLocks noGrp="1"/>
          </p:cNvSpPr>
          <p:nvPr>
            <p:ph idx="1"/>
          </p:nvPr>
        </p:nvSpPr>
        <p:spPr>
          <a:xfrm>
            <a:off x="4343400" y="1600200"/>
            <a:ext cx="4343400" cy="495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2800" dirty="0" smtClean="0"/>
              <a:t>Медицину ће уписати, јер свима помоћи жели,</a:t>
            </a:r>
          </a:p>
          <a:p>
            <a:pPr marL="0" indent="0">
              <a:buNone/>
            </a:pPr>
            <a:r>
              <a:rPr lang="sr-Cyrl-RS" sz="2800" dirty="0" smtClean="0"/>
              <a:t>сем тога пуно чита књиге,</a:t>
            </a:r>
          </a:p>
          <a:p>
            <a:pPr marL="0" indent="0">
              <a:buNone/>
            </a:pPr>
            <a:r>
              <a:rPr lang="sr-Cyrl-RS" sz="2800" dirty="0" smtClean="0"/>
              <a:t>и савете дели.</a:t>
            </a:r>
          </a:p>
          <a:p>
            <a:pPr marL="0" indent="0">
              <a:buNone/>
            </a:pPr>
            <a:r>
              <a:rPr lang="sr-Cyrl-RS" sz="2800" dirty="0" smtClean="0"/>
              <a:t>Вуковац ће бити,</a:t>
            </a:r>
          </a:p>
          <a:p>
            <a:pPr marL="0" indent="0">
              <a:buNone/>
            </a:pPr>
            <a:r>
              <a:rPr lang="sr-Cyrl-RS" sz="2800" dirty="0" smtClean="0"/>
              <a:t>и надамо се да ће и у средњој </a:t>
            </a:r>
          </a:p>
          <a:p>
            <a:pPr marL="0" indent="0">
              <a:buNone/>
            </a:pPr>
            <a:r>
              <a:rPr lang="sr-Cyrl-RS" sz="2800" dirty="0" smtClean="0"/>
              <a:t>са одличним оценама наставити.</a:t>
            </a:r>
            <a:endParaRPr lang="en-US" sz="2800" dirty="0"/>
          </a:p>
        </p:txBody>
      </p:sp>
      <p:pic>
        <p:nvPicPr>
          <p:cNvPr id="4" name="Слик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" y="1158240"/>
            <a:ext cx="3672840" cy="547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74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уседност">
  <a:themeElements>
    <a:clrScheme name="Канцелариј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анцеларија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уседност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188</TotalTime>
  <Words>525</Words>
  <Application>Microsoft Office PowerPoint</Application>
  <PresentationFormat>Projekcija na ekranu (4:3)</PresentationFormat>
  <Paragraphs>111</Paragraphs>
  <Slides>31</Slides>
  <Notes>0</Notes>
  <HiddenSlides>0</HiddenSlides>
  <MMClips>0</MMClips>
  <ScaleCrop>false</ScaleCrop>
  <HeadingPairs>
    <vt:vector size="6" baseType="variant">
      <vt:variant>
        <vt:lpstr>Korišćeni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31</vt:i4>
      </vt:variant>
    </vt:vector>
  </HeadingPairs>
  <TitlesOfParts>
    <vt:vector size="35" baseType="lpstr">
      <vt:lpstr>Arial</vt:lpstr>
      <vt:lpstr>Calibri</vt:lpstr>
      <vt:lpstr>Cambria</vt:lpstr>
      <vt:lpstr>Суседност</vt:lpstr>
      <vt:lpstr>VIII1</vt:lpstr>
      <vt:lpstr>Наташа Бугарски Перић</vt:lpstr>
      <vt:lpstr>Мирјана Којић</vt:lpstr>
      <vt:lpstr>Стефан Вуковљак</vt:lpstr>
      <vt:lpstr>Магдалена Галамбош</vt:lpstr>
      <vt:lpstr>Бранко Димитрић</vt:lpstr>
      <vt:lpstr>Дајана Живков</vt:lpstr>
      <vt:lpstr>Дејан Живков</vt:lpstr>
      <vt:lpstr>Марина Ињац</vt:lpstr>
      <vt:lpstr>Раде Јернић</vt:lpstr>
      <vt:lpstr>Јосип Карловић</vt:lpstr>
      <vt:lpstr>Снежана Милованов</vt:lpstr>
      <vt:lpstr>Ђорђе Михајловић</vt:lpstr>
      <vt:lpstr>Мирослав Ненадић</vt:lpstr>
      <vt:lpstr>Денис Николић</vt:lpstr>
      <vt:lpstr>Драгица Павел</vt:lpstr>
      <vt:lpstr>Александра Павловић</vt:lpstr>
      <vt:lpstr>Марко Петровић</vt:lpstr>
      <vt:lpstr>А САДА МАЛО СЛИКА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VIII1</dc:title>
  <dc:creator>Ucenik1</dc:creator>
  <cp:lastModifiedBy>Popovic</cp:lastModifiedBy>
  <cp:revision>50</cp:revision>
  <dcterms:created xsi:type="dcterms:W3CDTF">2018-06-11T12:44:51Z</dcterms:created>
  <dcterms:modified xsi:type="dcterms:W3CDTF">2018-06-13T06:16:27Z</dcterms:modified>
</cp:coreProperties>
</file>